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57" r:id="rId3"/>
    <p:sldId id="259" r:id="rId4"/>
    <p:sldId id="260" r:id="rId5"/>
    <p:sldId id="264" r:id="rId6"/>
    <p:sldId id="261" r:id="rId7"/>
    <p:sldId id="268" r:id="rId8"/>
    <p:sldId id="263" r:id="rId9"/>
    <p:sldId id="262" r:id="rId10"/>
    <p:sldId id="265" r:id="rId11"/>
    <p:sldId id="266" r:id="rId12"/>
    <p:sldId id="267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086" y="-2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29C59-2B40-4BEE-AAF7-2F8C1C20D176}" type="datetimeFigureOut">
              <a:rPr lang="en-IN" smtClean="0"/>
              <a:pPr/>
              <a:t>27-06-2019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231DA-75ED-44D7-A255-236195BD31A7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8619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31DA-75ED-44D7-A255-236195BD31A7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145A-3C2C-4439-84D6-FDEF5ECF44F5}" type="datetime2">
              <a:rPr lang="en-IN" smtClean="0"/>
              <a:pPr/>
              <a:t>Thursday, 27 June 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Work Experience Presentation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A994-0199-404F-AA50-93B58BA19A4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6F99D-C236-47AC-A9D9-25A2978E2D8F}" type="datetime2">
              <a:rPr lang="en-IN" smtClean="0"/>
              <a:pPr/>
              <a:t>Thursday, 27 June 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Work Experience Presentation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A994-0199-404F-AA50-93B58BA19A4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8A63C-7220-45EC-8AEA-171D595512F6}" type="datetime2">
              <a:rPr lang="en-IN" smtClean="0"/>
              <a:pPr/>
              <a:t>Thursday, 27 June 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Work Experience Presentation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A994-0199-404F-AA50-93B58BA19A4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419350"/>
            <a:ext cx="9144000" cy="2724150"/>
          </a:xfrm>
          <a:prstGeom prst="rect">
            <a:avLst/>
          </a:prstGeom>
          <a:gradFill flip="none" rotWithShape="1">
            <a:gsLst>
              <a:gs pos="44000">
                <a:srgbClr val="CBCBCB">
                  <a:alpha val="22000"/>
                </a:srgbClr>
              </a:gs>
              <a:gs pos="100000">
                <a:srgbClr val="5F5F5F">
                  <a:alpha val="1900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914171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3740993"/>
            <a:ext cx="7772400" cy="458115"/>
          </a:xfrm>
        </p:spPr>
        <p:txBody>
          <a:bodyPr/>
          <a:lstStyle>
            <a:lvl1pPr algn="ctr">
              <a:defRPr lang="en-US" sz="3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32020"/>
            <a:ext cx="6400801" cy="573330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0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0E3E9-15D7-4905-9623-B1DD205810B3}" type="datetime2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Thursday, 27 June 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Work Experience Presentation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4806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597822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1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22C3-CCAA-475A-818D-CB12ABA25508}" type="datetime2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Thursday, 27 June 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Work Experience Presentation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9000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C7311-4681-41CF-8F88-D0A3078870F1}" type="datetime2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Thursday, 27 June 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Work Experience Presentation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69908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6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40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572A-2690-4E21-9D5C-7BC379A27D75}" type="datetime2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Thursday, 27 June 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Work Experience Presentation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5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2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2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0811D-420D-4E37-8DC0-26CD16887042}" type="datetime2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Thursday, 27 June 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Work Experience Presentation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2282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7" indent="0">
              <a:buNone/>
              <a:defRPr sz="2000" b="1"/>
            </a:lvl2pPr>
            <a:lvl3pPr marL="914134" indent="0">
              <a:buNone/>
              <a:defRPr sz="1800" b="1"/>
            </a:lvl3pPr>
            <a:lvl4pPr marL="1371200" indent="0">
              <a:buNone/>
              <a:defRPr sz="1600" b="1"/>
            </a:lvl4pPr>
            <a:lvl5pPr marL="1828267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1" indent="0">
              <a:buNone/>
              <a:defRPr sz="1600" b="1"/>
            </a:lvl7pPr>
            <a:lvl8pPr marL="3199466" indent="0">
              <a:buNone/>
              <a:defRPr sz="1600" b="1"/>
            </a:lvl8pPr>
            <a:lvl9pPr marL="365653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6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7" indent="0">
              <a:buNone/>
              <a:defRPr sz="2000" b="1"/>
            </a:lvl2pPr>
            <a:lvl3pPr marL="914134" indent="0">
              <a:buNone/>
              <a:defRPr sz="1800" b="1"/>
            </a:lvl3pPr>
            <a:lvl4pPr marL="1371200" indent="0">
              <a:buNone/>
              <a:defRPr sz="1600" b="1"/>
            </a:lvl4pPr>
            <a:lvl5pPr marL="1828267" indent="0">
              <a:buNone/>
              <a:defRPr sz="1600" b="1"/>
            </a:lvl5pPr>
            <a:lvl6pPr marL="2285333" indent="0">
              <a:buNone/>
              <a:defRPr sz="1600" b="1"/>
            </a:lvl6pPr>
            <a:lvl7pPr marL="2742401" indent="0">
              <a:buNone/>
              <a:defRPr sz="1600" b="1"/>
            </a:lvl7pPr>
            <a:lvl8pPr marL="3199466" indent="0">
              <a:buNone/>
              <a:defRPr sz="1600" b="1"/>
            </a:lvl8pPr>
            <a:lvl9pPr marL="365653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0B53F-BDD6-4B29-9357-CFC3B66E1817}" type="datetime2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Thursday, 27 June 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Work Experience Presentation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80171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943FE-AD73-4735-9976-3C1F684AE332}" type="datetime2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Thursday, 27 June 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Work Experience Presentation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1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60516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9AC83-E5FB-4968-9767-DE4B98B43F86}" type="datetime2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Thursday, 27 June 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Work Experience Presentation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1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1" cy="381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Subtitle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43755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3D647-721E-45FD-A8DB-6701646B48EC}" type="datetime2">
              <a:rPr lang="en-IN" smtClean="0"/>
              <a:pPr/>
              <a:t>Thursday, 27 June 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Work Experience Presentation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A994-0199-404F-AA50-93B58BA19A4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BDB4-3B60-45C7-94C3-E1BDA8759FB7}" type="datetime2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Thursday, 27 June 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Work Experience Presentation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55590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67" indent="0">
              <a:buNone/>
              <a:defRPr sz="1200"/>
            </a:lvl2pPr>
            <a:lvl3pPr marL="914134" indent="0">
              <a:buNone/>
              <a:defRPr sz="1000"/>
            </a:lvl3pPr>
            <a:lvl4pPr marL="1371200" indent="0">
              <a:buNone/>
              <a:defRPr sz="900"/>
            </a:lvl4pPr>
            <a:lvl5pPr marL="1828267" indent="0">
              <a:buNone/>
              <a:defRPr sz="900"/>
            </a:lvl5pPr>
            <a:lvl6pPr marL="2285333" indent="0">
              <a:buNone/>
              <a:defRPr sz="900"/>
            </a:lvl6pPr>
            <a:lvl7pPr marL="2742401" indent="0">
              <a:buNone/>
              <a:defRPr sz="900"/>
            </a:lvl7pPr>
            <a:lvl8pPr marL="3199466" indent="0">
              <a:buNone/>
              <a:defRPr sz="900"/>
            </a:lvl8pPr>
            <a:lvl9pPr marL="365653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4395C-C22D-4659-B29C-6A9299031F83}" type="datetime2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Thursday, 27 June 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Work Experience Presentation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260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3600452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67" indent="0">
              <a:buNone/>
              <a:defRPr sz="2800"/>
            </a:lvl2pPr>
            <a:lvl3pPr marL="914134" indent="0">
              <a:buNone/>
              <a:defRPr sz="2400"/>
            </a:lvl3pPr>
            <a:lvl4pPr marL="1371200" indent="0">
              <a:buNone/>
              <a:defRPr sz="2000"/>
            </a:lvl4pPr>
            <a:lvl5pPr marL="1828267" indent="0">
              <a:buNone/>
              <a:defRPr sz="2000"/>
            </a:lvl5pPr>
            <a:lvl6pPr marL="2285333" indent="0">
              <a:buNone/>
              <a:defRPr sz="2000"/>
            </a:lvl6pPr>
            <a:lvl7pPr marL="2742401" indent="0">
              <a:buNone/>
              <a:defRPr sz="2000"/>
            </a:lvl7pPr>
            <a:lvl8pPr marL="3199466" indent="0">
              <a:buNone/>
              <a:defRPr sz="2000"/>
            </a:lvl8pPr>
            <a:lvl9pPr marL="365653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67" indent="0">
              <a:buNone/>
              <a:defRPr sz="1200"/>
            </a:lvl2pPr>
            <a:lvl3pPr marL="914134" indent="0">
              <a:buNone/>
              <a:defRPr sz="1000"/>
            </a:lvl3pPr>
            <a:lvl4pPr marL="1371200" indent="0">
              <a:buNone/>
              <a:defRPr sz="900"/>
            </a:lvl4pPr>
            <a:lvl5pPr marL="1828267" indent="0">
              <a:buNone/>
              <a:defRPr sz="900"/>
            </a:lvl5pPr>
            <a:lvl6pPr marL="2285333" indent="0">
              <a:buNone/>
              <a:defRPr sz="900"/>
            </a:lvl6pPr>
            <a:lvl7pPr marL="2742401" indent="0">
              <a:buNone/>
              <a:defRPr sz="900"/>
            </a:lvl7pPr>
            <a:lvl8pPr marL="3199466" indent="0">
              <a:buNone/>
              <a:defRPr sz="900"/>
            </a:lvl8pPr>
            <a:lvl9pPr marL="365653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63748-466C-4FF2-A570-5EBF73ADB0C6}" type="datetime2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Thursday, 27 June 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Work Experience Presentation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61717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7DE7C-A91C-496B-9AF5-156F17617CD6}" type="datetime2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Thursday, 27 June 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Work Experience Presentation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41585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A317-93D5-4914-80A4-50A212C7496D}" type="datetime2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Thursday, 27 June 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Work Experience Presentation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33053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8071A-679B-411A-99CB-869F445A14E3}" type="datetime2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Thursday, 27 June 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Work Experience Presentation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1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1" cy="381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Subtitle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000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bg>
      <p:bgPr>
        <a:gradFill flip="none" rotWithShape="1">
          <a:gsLst>
            <a:gs pos="81000">
              <a:schemeClr val="bg1">
                <a:lumMod val="95000"/>
              </a:schemeClr>
            </a:gs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5982"/>
            <a:ext cx="5029200" cy="533311"/>
          </a:xfrm>
        </p:spPr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34389-AD0B-4A92-B506-29322BE5535F}" type="datetime2">
              <a:rPr lang="en-IN" smtClean="0">
                <a:solidFill>
                  <a:srgbClr val="000000">
                    <a:tint val="75000"/>
                  </a:srgbClr>
                </a:solidFill>
              </a:rPr>
              <a:pPr/>
              <a:t>Thursday, 27 June 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>
                    <a:tint val="75000"/>
                  </a:srgbClr>
                </a:solidFill>
              </a:rPr>
              <a:t>Work Experience Presentation</a:t>
            </a:r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72500" y="4767266"/>
            <a:ext cx="571501" cy="273844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0" tIns="68580" rIns="0" bIns="68580" numCol="1" anchor="ctr" anchorCtr="1" compatLnSpc="1">
            <a:prstTxWarp prst="textNoShape">
              <a:avLst/>
            </a:prstTxWarp>
          </a:bodyPr>
          <a:lstStyle>
            <a:lvl1pPr algn="r">
              <a:defRPr lang="en-US" sz="1100" kern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6E69268-9C8B-4EBF-A9EE-DC5DC2D48DC3}" type="slidenum">
              <a:rPr lang="es-UY">
                <a:solidFill>
                  <a:srgbClr val="FFFFFF"/>
                </a:solidFill>
              </a:rPr>
              <a:pPr/>
              <a:t>‹#›</a:t>
            </a:fld>
            <a:endParaRPr lang="es-UY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610226" y="271604"/>
            <a:ext cx="3086100" cy="400050"/>
          </a:xfrm>
        </p:spPr>
        <p:txBody>
          <a:bodyPr anchor="ctr">
            <a:noAutofit/>
          </a:bodyPr>
          <a:lstStyle>
            <a:lvl1pPr marL="0" indent="0" algn="r">
              <a:buNone/>
              <a:defRPr sz="15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Breadcrumb 1 &gt; Breadcrumb 2</a:t>
            </a:r>
            <a:endParaRPr lang="es-UY" dirty="0"/>
          </a:p>
        </p:txBody>
      </p:sp>
    </p:spTree>
    <p:extLst>
      <p:ext uri="{BB962C8B-B14F-4D97-AF65-F5344CB8AC3E}">
        <p14:creationId xmlns="" xmlns:p14="http://schemas.microsoft.com/office/powerpoint/2010/main" val="1411328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eft Clipart Right"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69194-3747-4E78-8580-12EC1048223A}" type="datetime2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Thursday, 27 June 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Work Experience Presentation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13293" y="800100"/>
            <a:ext cx="3144069" cy="571500"/>
          </a:xfrm>
        </p:spPr>
        <p:txBody>
          <a:bodyPr>
            <a:noAutofit/>
          </a:bodyPr>
          <a:lstStyle>
            <a:lvl1pPr>
              <a:defRPr sz="3000" b="1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513293" y="1543050"/>
            <a:ext cx="3144069" cy="28575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89567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4005" y="2152976"/>
            <a:ext cx="4449167" cy="533311"/>
          </a:xfrm>
        </p:spPr>
        <p:txBody>
          <a:bodyPr>
            <a:normAutofit/>
          </a:bodyPr>
          <a:lstStyle>
            <a:lvl1pPr algn="ctr">
              <a:defRPr sz="27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smtClean="0"/>
              <a:t>SlideModel.com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B722B-8543-49FF-B893-269B5292DFF5}" type="datetime2">
              <a:rPr lang="en-IN" smtClean="0">
                <a:solidFill>
                  <a:srgbClr val="080808">
                    <a:tint val="75000"/>
                  </a:srgbClr>
                </a:solidFill>
              </a:rPr>
              <a:pPr/>
              <a:t>Thursday, 27 June 2019</a:t>
            </a:fld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80808">
                    <a:tint val="75000"/>
                  </a:srgbClr>
                </a:solidFill>
              </a:rPr>
              <a:t>Work Experience Presentation</a:t>
            </a:r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80808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8080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6420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128DF-A406-4EC3-965E-1053C4A0E246}" type="datetime2">
              <a:rPr lang="en-IN" smtClean="0"/>
              <a:pPr/>
              <a:t>Thursday, 27 June 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Work Experience Presentation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A994-0199-404F-AA50-93B58BA19A4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FF98F-2287-4797-A06E-EA9D03497B85}" type="datetime2">
              <a:rPr lang="en-IN" smtClean="0"/>
              <a:pPr/>
              <a:t>Thursday, 27 June 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Work Experience Presentation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A994-0199-404F-AA50-93B58BA19A4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7123F-BF6F-4EE5-BC5E-911269CB4494}" type="datetime2">
              <a:rPr lang="en-IN" smtClean="0"/>
              <a:pPr/>
              <a:t>Thursday, 27 June 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Work Experience Presentation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A994-0199-404F-AA50-93B58BA19A4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1478-FF75-47AE-978C-B917CE4FA07E}" type="datetime2">
              <a:rPr lang="en-IN" smtClean="0"/>
              <a:pPr/>
              <a:t>Thursday, 27 June 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Work Experience Presentation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A994-0199-404F-AA50-93B58BA19A4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F8A50-B0E2-4225-8E93-C04927D9A1F6}" type="datetime2">
              <a:rPr lang="en-IN" smtClean="0"/>
              <a:pPr/>
              <a:t>Thursday, 27 June 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Work Experience Presentation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A994-0199-404F-AA50-93B58BA19A4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6D083-BA80-4D3B-9EB8-86EABAC775D8}" type="datetime2">
              <a:rPr lang="en-IN" smtClean="0"/>
              <a:pPr/>
              <a:t>Thursday, 27 June 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Work Experience Presentation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A994-0199-404F-AA50-93B58BA19A4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655EE-C125-4B76-8877-71275303BD7E}" type="datetime2">
              <a:rPr lang="en-IN" smtClean="0"/>
              <a:pPr/>
              <a:t>Thursday, 27 June 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Work Experience Presentation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A994-0199-404F-AA50-93B58BA19A4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5B171-41E6-4E7C-9FBF-EF9FEA3CE22D}" type="datetime2">
              <a:rPr lang="en-IN" smtClean="0"/>
              <a:pPr/>
              <a:t>Thursday, 27 June 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Work Experience Presentation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0A994-0199-404F-AA50-93B58BA19A48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EEEEEE"/>
            </a:gs>
            <a:gs pos="67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1"/>
            <a:ext cx="8229601" cy="533311"/>
          </a:xfrm>
          <a:prstGeom prst="rect">
            <a:avLst/>
          </a:prstGeom>
        </p:spPr>
        <p:txBody>
          <a:bodyPr vert="horz" lIns="68577" tIns="34289" rIns="68577" bIns="3428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3820"/>
            <a:ext cx="8229601" cy="3740804"/>
          </a:xfrm>
          <a:prstGeom prst="rect">
            <a:avLst/>
          </a:prstGeom>
        </p:spPr>
        <p:txBody>
          <a:bodyPr vert="horz" lIns="68577" tIns="34289" rIns="68577" bIns="342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l" defTabSz="91417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A9582-0E48-4972-BCD2-89846E63BF5E}" type="datetime2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Thursday, 27 June 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4767265"/>
            <a:ext cx="28956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ctr" defTabSz="91417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Work Experience Presentation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2" y="4767265"/>
            <a:ext cx="2133600" cy="273844"/>
          </a:xfrm>
          <a:prstGeom prst="rect">
            <a:avLst/>
          </a:prstGeom>
        </p:spPr>
        <p:txBody>
          <a:bodyPr vert="horz" lIns="68577" tIns="34289" rIns="68577" bIns="34289" rtlCol="0" anchor="ctr"/>
          <a:lstStyle>
            <a:lvl1pPr algn="r" defTabSz="91417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9513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id="1" dur="indefinite" restart="never" nodeType="tmRoot"/>
      </p:par>
    </p:tnLst>
  </p:timing>
  <p:hf hdr="0"/>
  <p:txStyles>
    <p:titleStyle>
      <a:lvl1pPr algn="l" defTabSz="914134" rtl="0" eaLnBrk="1" latinLnBrk="0" hangingPunct="1">
        <a:spcBef>
          <a:spcPct val="0"/>
        </a:spcBef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800" indent="-342800" algn="l" defTabSz="91413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1pPr>
      <a:lvl2pPr marL="742733" indent="-285667" algn="l" defTabSz="914134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2666" indent="-228534" algn="l" defTabSz="914134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599734" indent="-228534" algn="l" defTabSz="914134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+mn-cs"/>
        </a:defRPr>
      </a:lvl4pPr>
      <a:lvl5pPr marL="2056800" indent="-228534" algn="l" defTabSz="914134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j-lt"/>
          <a:ea typeface="+mn-ea"/>
          <a:cs typeface="+mn-cs"/>
        </a:defRPr>
      </a:lvl5pPr>
      <a:lvl6pPr marL="2513867" indent="-228534" algn="l" defTabSz="9141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33" indent="-228534" algn="l" defTabSz="9141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000" indent="-228534" algn="l" defTabSz="9141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67" indent="-228534" algn="l" defTabSz="9141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7" algn="l" defTabSz="9141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4" algn="l" defTabSz="9141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00" algn="l" defTabSz="9141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7" algn="l" defTabSz="9141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33" algn="l" defTabSz="9141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01" algn="l" defTabSz="9141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66" algn="l" defTabSz="9141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34" algn="l" defTabSz="9141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png"/><Relationship Id="rId3" Type="http://schemas.openxmlformats.org/officeDocument/2006/relationships/slideLayout" Target="../slideLayouts/slideLayout6.xml"/><Relationship Id="rId17" Type="http://schemas.microsoft.com/office/2007/relationships/media" Target="../media/media2.mp4"/><Relationship Id="rId2" Type="http://schemas.openxmlformats.org/officeDocument/2006/relationships/tags" Target="../tags/tag3.xml"/><Relationship Id="rId1" Type="http://schemas.openxmlformats.org/officeDocument/2006/relationships/video" Target="../media/media2.mp4"/><Relationship Id="rId19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28"/>
          <p:cNvGrpSpPr>
            <a:grpSpLocks noChangeAspect="1"/>
          </p:cNvGrpSpPr>
          <p:nvPr/>
        </p:nvGrpSpPr>
        <p:grpSpPr bwMode="auto">
          <a:xfrm>
            <a:off x="611560" y="627534"/>
            <a:ext cx="7808491" cy="3887642"/>
            <a:chOff x="-2508" y="-1001"/>
            <a:chExt cx="12698" cy="6322"/>
          </a:xfrm>
          <a:solidFill>
            <a:schemeClr val="bg1">
              <a:lumMod val="65000"/>
              <a:alpha val="10000"/>
            </a:schemeClr>
          </a:solidFill>
        </p:grpSpPr>
        <p:sp>
          <p:nvSpPr>
            <p:cNvPr id="159" name="Freeform 29"/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0"/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1"/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2"/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3"/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4"/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35"/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36"/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37"/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38"/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39"/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40"/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41"/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42"/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43"/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44"/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45"/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46"/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47"/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48"/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49"/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50"/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51"/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52"/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53"/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54"/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55"/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56"/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57"/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58"/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59"/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60"/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61"/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62"/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63"/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64"/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65"/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66"/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67"/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68"/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69"/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70"/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71"/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72"/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73"/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74"/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75"/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76"/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77"/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78"/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79"/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80"/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81"/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82"/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83"/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84"/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85"/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86"/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87"/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88"/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89"/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90"/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91"/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92"/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93"/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94"/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95"/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96"/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97"/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98"/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99"/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00"/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01"/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02"/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03"/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04"/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05"/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06"/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07"/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08"/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09"/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10"/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11"/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12"/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13"/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14"/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115"/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16"/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17"/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18"/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119"/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120"/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121"/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22"/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23"/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24"/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25"/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126"/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27"/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28"/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29"/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130"/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31"/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32"/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33"/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34"/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35"/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36"/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137"/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138"/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139"/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140"/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141"/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142"/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143"/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44"/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45"/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46"/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47"/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48"/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49"/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50"/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51"/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52"/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53"/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54"/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55"/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56"/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57"/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58"/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59"/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60"/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61"/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62"/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63"/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64"/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65"/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66"/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67"/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68"/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69"/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70"/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71"/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72"/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73"/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74"/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75"/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76"/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77"/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78"/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79"/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80"/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81"/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82"/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83"/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84"/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85"/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86"/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87"/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188"/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189"/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190"/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191"/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92"/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93"/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94"/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195"/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96"/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97"/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198"/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199"/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200"/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201"/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202"/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203"/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204"/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205"/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206"/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7" name="Date Placeholder 10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F8F0C-5E27-4716-B85F-80ED65B59C1F}" type="datetime2">
              <a:rPr lang="en-IN" smtClean="0"/>
              <a:pPr/>
              <a:t>Thursday, 27 June 2019</a:t>
            </a:fld>
            <a:endParaRPr lang="en-IN"/>
          </a:p>
        </p:txBody>
      </p:sp>
      <p:sp>
        <p:nvSpPr>
          <p:cNvPr id="104" name="Slide Number Placeholder 10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A994-0199-404F-AA50-93B58BA19A48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220" name="Footer Placeholder 2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Work Experience Presentation</a:t>
            </a:r>
            <a:endParaRPr lang="en-IN"/>
          </a:p>
        </p:txBody>
      </p:sp>
      <p:grpSp>
        <p:nvGrpSpPr>
          <p:cNvPr id="87" name="Group 86"/>
          <p:cNvGrpSpPr/>
          <p:nvPr/>
        </p:nvGrpSpPr>
        <p:grpSpPr>
          <a:xfrm>
            <a:off x="1259632" y="1574566"/>
            <a:ext cx="6912769" cy="2005296"/>
            <a:chOff x="1242642" y="1758465"/>
            <a:chExt cx="6682347" cy="1735016"/>
          </a:xfr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grpSpPr>
        <p:sp>
          <p:nvSpPr>
            <p:cNvPr id="90" name="Round Same Side Corner Rectangle 89"/>
            <p:cNvSpPr/>
            <p:nvPr/>
          </p:nvSpPr>
          <p:spPr>
            <a:xfrm rot="5400000">
              <a:off x="4295607" y="-733778"/>
              <a:ext cx="576418" cy="6682347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12700" cap="flat" cmpd="sng" algn="ctr">
              <a:solidFill>
                <a:schemeClr val="tx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M.Sc.</a:t>
              </a:r>
              <a:r>
                <a:rPr kumimoji="0" lang="en-US" sz="1800" b="0" i="0" u="none" strike="noStrike" kern="0" cap="none" spc="0" normalizeH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lang="en-US" kern="0" dirty="0" smtClean="0">
                  <a:solidFill>
                    <a:sysClr val="window" lastClr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Information and Communication Systems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8" name="Round Same Side Corner Rectangle 87"/>
            <p:cNvSpPr/>
            <p:nvPr/>
          </p:nvSpPr>
          <p:spPr>
            <a:xfrm rot="5400000">
              <a:off x="4355216" y="-1236877"/>
              <a:ext cx="574430" cy="656511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		Pavan</a:t>
              </a:r>
              <a:r>
                <a:rPr kumimoji="0" lang="en-US" sz="1800" b="0" i="0" u="none" strike="noStrike" kern="0" cap="none" spc="0" normalizeH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Krishna Deshpande	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1" name="Round Same Side Corner Rectangle 90"/>
            <p:cNvSpPr/>
            <p:nvPr/>
          </p:nvSpPr>
          <p:spPr>
            <a:xfrm rot="5400000">
              <a:off x="4277030" y="-154476"/>
              <a:ext cx="613570" cy="6682344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B.E. in</a:t>
              </a:r>
              <a:r>
                <a:rPr kumimoji="0" lang="en-US" sz="1800" b="0" i="0" u="none" strike="noStrike" kern="0" cap="none" spc="0" normalizeH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Electronics and </a:t>
              </a:r>
              <a:r>
                <a:rPr kumimoji="0" lang="en-US" sz="1800" b="0" i="0" u="none" strike="noStrike" kern="0" cap="none" spc="0" normalizeH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Communication Engineering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39552" y="987574"/>
            <a:ext cx="2304256" cy="2952328"/>
            <a:chOff x="323799" y="1059174"/>
            <a:chExt cx="3657600" cy="3661505"/>
          </a:xfrm>
          <a:blipFill dpi="0" rotWithShape="1">
            <a:blip r:embed="rId3"/>
            <a:srcRect/>
            <a:stretch>
              <a:fillRect/>
            </a:stretch>
          </a:blipFill>
        </p:grpSpPr>
        <p:sp>
          <p:nvSpPr>
            <p:cNvPr id="93" name="Oval 92"/>
            <p:cNvSpPr/>
            <p:nvPr/>
          </p:nvSpPr>
          <p:spPr>
            <a:xfrm>
              <a:off x="323799" y="1059174"/>
              <a:ext cx="3657600" cy="366150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506679" y="1244006"/>
              <a:ext cx="3291840" cy="329184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93930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E392D-E530-4D60-B96F-5613F7A518E7}" type="datetime2">
              <a:rPr lang="en-IN" smtClean="0"/>
              <a:pPr/>
              <a:t>Thursday, 27 June 2019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A994-0199-404F-AA50-93B58BA19A48}" type="slidenum">
              <a:rPr lang="en-IN" smtClean="0"/>
              <a:pPr/>
              <a:t>10</a:t>
            </a:fld>
            <a:endParaRPr lang="en-IN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8388424" y="3507854"/>
            <a:ext cx="432048" cy="1342552"/>
            <a:chOff x="110" y="939"/>
            <a:chExt cx="391" cy="1215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110" y="939"/>
              <a:ext cx="391" cy="1215"/>
            </a:xfrm>
            <a:custGeom>
              <a:avLst/>
              <a:gdLst>
                <a:gd name="T0" fmla="*/ 281 w 338"/>
                <a:gd name="T1" fmla="*/ 214 h 1056"/>
                <a:gd name="T2" fmla="*/ 302 w 338"/>
                <a:gd name="T3" fmla="*/ 451 h 1056"/>
                <a:gd name="T4" fmla="*/ 302 w 338"/>
                <a:gd name="T5" fmla="*/ 541 h 1056"/>
                <a:gd name="T6" fmla="*/ 296 w 338"/>
                <a:gd name="T7" fmla="*/ 578 h 1056"/>
                <a:gd name="T8" fmla="*/ 335 w 338"/>
                <a:gd name="T9" fmla="*/ 741 h 1056"/>
                <a:gd name="T10" fmla="*/ 251 w 338"/>
                <a:gd name="T11" fmla="*/ 784 h 1056"/>
                <a:gd name="T12" fmla="*/ 258 w 338"/>
                <a:gd name="T13" fmla="*/ 582 h 1056"/>
                <a:gd name="T14" fmla="*/ 259 w 338"/>
                <a:gd name="T15" fmla="*/ 539 h 1056"/>
                <a:gd name="T16" fmla="*/ 251 w 338"/>
                <a:gd name="T17" fmla="*/ 181 h 1056"/>
                <a:gd name="T18" fmla="*/ 201 w 338"/>
                <a:gd name="T19" fmla="*/ 33 h 1056"/>
                <a:gd name="T20" fmla="*/ 203 w 338"/>
                <a:gd name="T21" fmla="*/ 102 h 1056"/>
                <a:gd name="T22" fmla="*/ 183 w 338"/>
                <a:gd name="T23" fmla="*/ 135 h 1056"/>
                <a:gd name="T24" fmla="*/ 244 w 338"/>
                <a:gd name="T25" fmla="*/ 179 h 1056"/>
                <a:gd name="T26" fmla="*/ 251 w 338"/>
                <a:gd name="T27" fmla="*/ 548 h 1056"/>
                <a:gd name="T28" fmla="*/ 241 w 338"/>
                <a:gd name="T29" fmla="*/ 549 h 1056"/>
                <a:gd name="T30" fmla="*/ 243 w 338"/>
                <a:gd name="T31" fmla="*/ 584 h 1056"/>
                <a:gd name="T32" fmla="*/ 251 w 338"/>
                <a:gd name="T33" fmla="*/ 784 h 1056"/>
                <a:gd name="T34" fmla="*/ 235 w 338"/>
                <a:gd name="T35" fmla="*/ 785 h 1056"/>
                <a:gd name="T36" fmla="*/ 227 w 338"/>
                <a:gd name="T37" fmla="*/ 918 h 1056"/>
                <a:gd name="T38" fmla="*/ 235 w 338"/>
                <a:gd name="T39" fmla="*/ 1007 h 1056"/>
                <a:gd name="T40" fmla="*/ 180 w 338"/>
                <a:gd name="T41" fmla="*/ 1012 h 1056"/>
                <a:gd name="T42" fmla="*/ 168 w 338"/>
                <a:gd name="T43" fmla="*/ 947 h 1056"/>
                <a:gd name="T44" fmla="*/ 170 w 338"/>
                <a:gd name="T45" fmla="*/ 845 h 1056"/>
                <a:gd name="T46" fmla="*/ 144 w 338"/>
                <a:gd name="T47" fmla="*/ 622 h 1056"/>
                <a:gd name="T48" fmla="*/ 118 w 338"/>
                <a:gd name="T49" fmla="*/ 669 h 1056"/>
                <a:gd name="T50" fmla="*/ 89 w 338"/>
                <a:gd name="T51" fmla="*/ 894 h 1056"/>
                <a:gd name="T52" fmla="*/ 96 w 338"/>
                <a:gd name="T53" fmla="*/ 932 h 1056"/>
                <a:gd name="T54" fmla="*/ 78 w 338"/>
                <a:gd name="T55" fmla="*/ 1001 h 1056"/>
                <a:gd name="T56" fmla="*/ 28 w 338"/>
                <a:gd name="T57" fmla="*/ 1052 h 1056"/>
                <a:gd name="T58" fmla="*/ 35 w 338"/>
                <a:gd name="T59" fmla="*/ 965 h 1056"/>
                <a:gd name="T60" fmla="*/ 31 w 338"/>
                <a:gd name="T61" fmla="*/ 913 h 1056"/>
                <a:gd name="T62" fmla="*/ 27 w 338"/>
                <a:gd name="T63" fmla="*/ 724 h 1056"/>
                <a:gd name="T64" fmla="*/ 28 w 338"/>
                <a:gd name="T65" fmla="*/ 526 h 1056"/>
                <a:gd name="T66" fmla="*/ 17 w 338"/>
                <a:gd name="T67" fmla="*/ 493 h 1056"/>
                <a:gd name="T68" fmla="*/ 7 w 338"/>
                <a:gd name="T69" fmla="*/ 405 h 1056"/>
                <a:gd name="T70" fmla="*/ 20 w 338"/>
                <a:gd name="T71" fmla="*/ 233 h 1056"/>
                <a:gd name="T72" fmla="*/ 113 w 338"/>
                <a:gd name="T73" fmla="*/ 159 h 1056"/>
                <a:gd name="T74" fmla="*/ 117 w 338"/>
                <a:gd name="T75" fmla="*/ 108 h 1056"/>
                <a:gd name="T76" fmla="*/ 103 w 338"/>
                <a:gd name="T77" fmla="*/ 73 h 1056"/>
                <a:gd name="T78" fmla="*/ 108 w 338"/>
                <a:gd name="T79" fmla="*/ 33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" h="1056">
                  <a:moveTo>
                    <a:pt x="251" y="181"/>
                  </a:moveTo>
                  <a:cubicBezTo>
                    <a:pt x="268" y="186"/>
                    <a:pt x="281" y="191"/>
                    <a:pt x="281" y="214"/>
                  </a:cubicBezTo>
                  <a:cubicBezTo>
                    <a:pt x="282" y="239"/>
                    <a:pt x="284" y="289"/>
                    <a:pt x="288" y="323"/>
                  </a:cubicBezTo>
                  <a:cubicBezTo>
                    <a:pt x="292" y="356"/>
                    <a:pt x="302" y="428"/>
                    <a:pt x="302" y="451"/>
                  </a:cubicBezTo>
                  <a:cubicBezTo>
                    <a:pt x="303" y="474"/>
                    <a:pt x="305" y="522"/>
                    <a:pt x="305" y="527"/>
                  </a:cubicBezTo>
                  <a:cubicBezTo>
                    <a:pt x="304" y="533"/>
                    <a:pt x="300" y="532"/>
                    <a:pt x="302" y="541"/>
                  </a:cubicBezTo>
                  <a:cubicBezTo>
                    <a:pt x="303" y="550"/>
                    <a:pt x="303" y="558"/>
                    <a:pt x="299" y="564"/>
                  </a:cubicBezTo>
                  <a:cubicBezTo>
                    <a:pt x="294" y="570"/>
                    <a:pt x="296" y="578"/>
                    <a:pt x="296" y="578"/>
                  </a:cubicBezTo>
                  <a:cubicBezTo>
                    <a:pt x="338" y="576"/>
                    <a:pt x="338" y="576"/>
                    <a:pt x="338" y="576"/>
                  </a:cubicBezTo>
                  <a:cubicBezTo>
                    <a:pt x="335" y="741"/>
                    <a:pt x="335" y="741"/>
                    <a:pt x="335" y="741"/>
                  </a:cubicBezTo>
                  <a:cubicBezTo>
                    <a:pt x="269" y="792"/>
                    <a:pt x="269" y="792"/>
                    <a:pt x="269" y="792"/>
                  </a:cubicBezTo>
                  <a:cubicBezTo>
                    <a:pt x="269" y="792"/>
                    <a:pt x="260" y="785"/>
                    <a:pt x="251" y="784"/>
                  </a:cubicBezTo>
                  <a:cubicBezTo>
                    <a:pt x="251" y="583"/>
                    <a:pt x="251" y="583"/>
                    <a:pt x="251" y="583"/>
                  </a:cubicBezTo>
                  <a:cubicBezTo>
                    <a:pt x="258" y="582"/>
                    <a:pt x="258" y="582"/>
                    <a:pt x="258" y="582"/>
                  </a:cubicBezTo>
                  <a:cubicBezTo>
                    <a:pt x="258" y="582"/>
                    <a:pt x="257" y="570"/>
                    <a:pt x="259" y="562"/>
                  </a:cubicBezTo>
                  <a:cubicBezTo>
                    <a:pt x="261" y="555"/>
                    <a:pt x="261" y="548"/>
                    <a:pt x="259" y="539"/>
                  </a:cubicBezTo>
                  <a:cubicBezTo>
                    <a:pt x="259" y="539"/>
                    <a:pt x="256" y="547"/>
                    <a:pt x="251" y="548"/>
                  </a:cubicBezTo>
                  <a:lnTo>
                    <a:pt x="251" y="181"/>
                  </a:lnTo>
                  <a:close/>
                  <a:moveTo>
                    <a:pt x="159" y="0"/>
                  </a:moveTo>
                  <a:cubicBezTo>
                    <a:pt x="177" y="0"/>
                    <a:pt x="198" y="14"/>
                    <a:pt x="201" y="33"/>
                  </a:cubicBezTo>
                  <a:cubicBezTo>
                    <a:pt x="203" y="52"/>
                    <a:pt x="202" y="79"/>
                    <a:pt x="202" y="79"/>
                  </a:cubicBezTo>
                  <a:cubicBezTo>
                    <a:pt x="202" y="79"/>
                    <a:pt x="208" y="92"/>
                    <a:pt x="203" y="102"/>
                  </a:cubicBezTo>
                  <a:cubicBezTo>
                    <a:pt x="198" y="112"/>
                    <a:pt x="186" y="110"/>
                    <a:pt x="186" y="110"/>
                  </a:cubicBezTo>
                  <a:cubicBezTo>
                    <a:pt x="186" y="110"/>
                    <a:pt x="183" y="126"/>
                    <a:pt x="183" y="135"/>
                  </a:cubicBezTo>
                  <a:cubicBezTo>
                    <a:pt x="183" y="144"/>
                    <a:pt x="183" y="150"/>
                    <a:pt x="191" y="156"/>
                  </a:cubicBezTo>
                  <a:cubicBezTo>
                    <a:pt x="198" y="162"/>
                    <a:pt x="224" y="173"/>
                    <a:pt x="244" y="179"/>
                  </a:cubicBezTo>
                  <a:cubicBezTo>
                    <a:pt x="247" y="180"/>
                    <a:pt x="249" y="180"/>
                    <a:pt x="251" y="181"/>
                  </a:cubicBezTo>
                  <a:cubicBezTo>
                    <a:pt x="251" y="548"/>
                    <a:pt x="251" y="548"/>
                    <a:pt x="251" y="548"/>
                  </a:cubicBezTo>
                  <a:cubicBezTo>
                    <a:pt x="251" y="548"/>
                    <a:pt x="250" y="548"/>
                    <a:pt x="250" y="548"/>
                  </a:cubicBezTo>
                  <a:cubicBezTo>
                    <a:pt x="244" y="548"/>
                    <a:pt x="241" y="549"/>
                    <a:pt x="241" y="549"/>
                  </a:cubicBezTo>
                  <a:cubicBezTo>
                    <a:pt x="241" y="549"/>
                    <a:pt x="244" y="559"/>
                    <a:pt x="244" y="567"/>
                  </a:cubicBezTo>
                  <a:cubicBezTo>
                    <a:pt x="244" y="576"/>
                    <a:pt x="243" y="584"/>
                    <a:pt x="243" y="584"/>
                  </a:cubicBezTo>
                  <a:cubicBezTo>
                    <a:pt x="251" y="583"/>
                    <a:pt x="251" y="583"/>
                    <a:pt x="251" y="583"/>
                  </a:cubicBezTo>
                  <a:cubicBezTo>
                    <a:pt x="251" y="784"/>
                    <a:pt x="251" y="784"/>
                    <a:pt x="251" y="784"/>
                  </a:cubicBezTo>
                  <a:cubicBezTo>
                    <a:pt x="250" y="784"/>
                    <a:pt x="250" y="784"/>
                    <a:pt x="249" y="784"/>
                  </a:cubicBezTo>
                  <a:cubicBezTo>
                    <a:pt x="240" y="784"/>
                    <a:pt x="235" y="785"/>
                    <a:pt x="235" y="785"/>
                  </a:cubicBezTo>
                  <a:cubicBezTo>
                    <a:pt x="235" y="785"/>
                    <a:pt x="237" y="834"/>
                    <a:pt x="237" y="853"/>
                  </a:cubicBezTo>
                  <a:cubicBezTo>
                    <a:pt x="237" y="873"/>
                    <a:pt x="236" y="904"/>
                    <a:pt x="227" y="918"/>
                  </a:cubicBezTo>
                  <a:cubicBezTo>
                    <a:pt x="219" y="932"/>
                    <a:pt x="217" y="937"/>
                    <a:pt x="217" y="949"/>
                  </a:cubicBezTo>
                  <a:cubicBezTo>
                    <a:pt x="217" y="962"/>
                    <a:pt x="236" y="995"/>
                    <a:pt x="235" y="1007"/>
                  </a:cubicBezTo>
                  <a:cubicBezTo>
                    <a:pt x="235" y="1018"/>
                    <a:pt x="232" y="1036"/>
                    <a:pt x="213" y="1035"/>
                  </a:cubicBezTo>
                  <a:cubicBezTo>
                    <a:pt x="194" y="1035"/>
                    <a:pt x="180" y="1027"/>
                    <a:pt x="180" y="1012"/>
                  </a:cubicBezTo>
                  <a:cubicBezTo>
                    <a:pt x="180" y="996"/>
                    <a:pt x="182" y="987"/>
                    <a:pt x="176" y="981"/>
                  </a:cubicBezTo>
                  <a:cubicBezTo>
                    <a:pt x="170" y="975"/>
                    <a:pt x="179" y="962"/>
                    <a:pt x="168" y="947"/>
                  </a:cubicBezTo>
                  <a:cubicBezTo>
                    <a:pt x="158" y="932"/>
                    <a:pt x="170" y="930"/>
                    <a:pt x="167" y="917"/>
                  </a:cubicBezTo>
                  <a:cubicBezTo>
                    <a:pt x="164" y="903"/>
                    <a:pt x="169" y="861"/>
                    <a:pt x="170" y="845"/>
                  </a:cubicBezTo>
                  <a:cubicBezTo>
                    <a:pt x="171" y="828"/>
                    <a:pt x="168" y="809"/>
                    <a:pt x="160" y="738"/>
                  </a:cubicBezTo>
                  <a:cubicBezTo>
                    <a:pt x="151" y="668"/>
                    <a:pt x="146" y="637"/>
                    <a:pt x="144" y="622"/>
                  </a:cubicBezTo>
                  <a:cubicBezTo>
                    <a:pt x="142" y="606"/>
                    <a:pt x="138" y="587"/>
                    <a:pt x="138" y="587"/>
                  </a:cubicBezTo>
                  <a:cubicBezTo>
                    <a:pt x="138" y="587"/>
                    <a:pt x="127" y="653"/>
                    <a:pt x="118" y="669"/>
                  </a:cubicBezTo>
                  <a:cubicBezTo>
                    <a:pt x="109" y="686"/>
                    <a:pt x="99" y="768"/>
                    <a:pt x="96" y="792"/>
                  </a:cubicBezTo>
                  <a:cubicBezTo>
                    <a:pt x="93" y="816"/>
                    <a:pt x="95" y="886"/>
                    <a:pt x="89" y="894"/>
                  </a:cubicBezTo>
                  <a:cubicBezTo>
                    <a:pt x="84" y="901"/>
                    <a:pt x="81" y="912"/>
                    <a:pt x="81" y="912"/>
                  </a:cubicBezTo>
                  <a:cubicBezTo>
                    <a:pt x="81" y="912"/>
                    <a:pt x="96" y="920"/>
                    <a:pt x="96" y="932"/>
                  </a:cubicBezTo>
                  <a:cubicBezTo>
                    <a:pt x="96" y="944"/>
                    <a:pt x="85" y="954"/>
                    <a:pt x="85" y="969"/>
                  </a:cubicBezTo>
                  <a:cubicBezTo>
                    <a:pt x="86" y="985"/>
                    <a:pt x="84" y="998"/>
                    <a:pt x="78" y="1001"/>
                  </a:cubicBezTo>
                  <a:cubicBezTo>
                    <a:pt x="72" y="1004"/>
                    <a:pt x="73" y="1031"/>
                    <a:pt x="65" y="1040"/>
                  </a:cubicBezTo>
                  <a:cubicBezTo>
                    <a:pt x="57" y="1049"/>
                    <a:pt x="44" y="1056"/>
                    <a:pt x="28" y="1052"/>
                  </a:cubicBezTo>
                  <a:cubicBezTo>
                    <a:pt x="12" y="1047"/>
                    <a:pt x="12" y="1026"/>
                    <a:pt x="20" y="1006"/>
                  </a:cubicBezTo>
                  <a:cubicBezTo>
                    <a:pt x="28" y="986"/>
                    <a:pt x="37" y="973"/>
                    <a:pt x="35" y="965"/>
                  </a:cubicBezTo>
                  <a:cubicBezTo>
                    <a:pt x="32" y="957"/>
                    <a:pt x="29" y="945"/>
                    <a:pt x="37" y="937"/>
                  </a:cubicBezTo>
                  <a:cubicBezTo>
                    <a:pt x="45" y="929"/>
                    <a:pt x="36" y="920"/>
                    <a:pt x="31" y="913"/>
                  </a:cubicBezTo>
                  <a:cubicBezTo>
                    <a:pt x="26" y="906"/>
                    <a:pt x="27" y="875"/>
                    <a:pt x="27" y="857"/>
                  </a:cubicBezTo>
                  <a:cubicBezTo>
                    <a:pt x="26" y="840"/>
                    <a:pt x="28" y="755"/>
                    <a:pt x="27" y="724"/>
                  </a:cubicBezTo>
                  <a:cubicBezTo>
                    <a:pt x="26" y="692"/>
                    <a:pt x="23" y="598"/>
                    <a:pt x="28" y="572"/>
                  </a:cubicBezTo>
                  <a:cubicBezTo>
                    <a:pt x="32" y="546"/>
                    <a:pt x="28" y="526"/>
                    <a:pt x="28" y="526"/>
                  </a:cubicBezTo>
                  <a:cubicBezTo>
                    <a:pt x="28" y="526"/>
                    <a:pt x="18" y="531"/>
                    <a:pt x="18" y="522"/>
                  </a:cubicBezTo>
                  <a:cubicBezTo>
                    <a:pt x="18" y="512"/>
                    <a:pt x="22" y="510"/>
                    <a:pt x="17" y="493"/>
                  </a:cubicBezTo>
                  <a:cubicBezTo>
                    <a:pt x="13" y="476"/>
                    <a:pt x="12" y="460"/>
                    <a:pt x="7" y="447"/>
                  </a:cubicBezTo>
                  <a:cubicBezTo>
                    <a:pt x="1" y="434"/>
                    <a:pt x="0" y="412"/>
                    <a:pt x="7" y="405"/>
                  </a:cubicBezTo>
                  <a:cubicBezTo>
                    <a:pt x="13" y="398"/>
                    <a:pt x="4" y="361"/>
                    <a:pt x="9" y="332"/>
                  </a:cubicBezTo>
                  <a:cubicBezTo>
                    <a:pt x="15" y="304"/>
                    <a:pt x="19" y="258"/>
                    <a:pt x="20" y="233"/>
                  </a:cubicBezTo>
                  <a:cubicBezTo>
                    <a:pt x="20" y="209"/>
                    <a:pt x="21" y="191"/>
                    <a:pt x="53" y="183"/>
                  </a:cubicBezTo>
                  <a:cubicBezTo>
                    <a:pt x="85" y="175"/>
                    <a:pt x="109" y="166"/>
                    <a:pt x="113" y="159"/>
                  </a:cubicBezTo>
                  <a:cubicBezTo>
                    <a:pt x="118" y="153"/>
                    <a:pt x="119" y="135"/>
                    <a:pt x="118" y="127"/>
                  </a:cubicBezTo>
                  <a:cubicBezTo>
                    <a:pt x="117" y="119"/>
                    <a:pt x="117" y="113"/>
                    <a:pt x="117" y="108"/>
                  </a:cubicBezTo>
                  <a:cubicBezTo>
                    <a:pt x="117" y="103"/>
                    <a:pt x="107" y="110"/>
                    <a:pt x="105" y="102"/>
                  </a:cubicBezTo>
                  <a:cubicBezTo>
                    <a:pt x="103" y="93"/>
                    <a:pt x="102" y="75"/>
                    <a:pt x="103" y="73"/>
                  </a:cubicBezTo>
                  <a:cubicBezTo>
                    <a:pt x="105" y="72"/>
                    <a:pt x="106" y="72"/>
                    <a:pt x="108" y="72"/>
                  </a:cubicBezTo>
                  <a:cubicBezTo>
                    <a:pt x="108" y="69"/>
                    <a:pt x="107" y="52"/>
                    <a:pt x="108" y="33"/>
                  </a:cubicBezTo>
                  <a:cubicBezTo>
                    <a:pt x="109" y="16"/>
                    <a:pt x="127" y="2"/>
                    <a:pt x="159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27" y="1487"/>
              <a:ext cx="43" cy="40"/>
            </a:xfrm>
            <a:custGeom>
              <a:avLst/>
              <a:gdLst>
                <a:gd name="T0" fmla="*/ 9 w 37"/>
                <a:gd name="T1" fmla="*/ 35 h 35"/>
                <a:gd name="T2" fmla="*/ 9 w 37"/>
                <a:gd name="T3" fmla="*/ 11 h 35"/>
                <a:gd name="T4" fmla="*/ 37 w 37"/>
                <a:gd name="T5" fmla="*/ 8 h 35"/>
                <a:gd name="T6" fmla="*/ 15 w 37"/>
                <a:gd name="T7" fmla="*/ 14 h 35"/>
                <a:gd name="T8" fmla="*/ 9 w 37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5">
                  <a:moveTo>
                    <a:pt x="9" y="35"/>
                  </a:moveTo>
                  <a:cubicBezTo>
                    <a:pt x="9" y="35"/>
                    <a:pt x="0" y="22"/>
                    <a:pt x="9" y="11"/>
                  </a:cubicBezTo>
                  <a:cubicBezTo>
                    <a:pt x="17" y="0"/>
                    <a:pt x="37" y="8"/>
                    <a:pt x="37" y="8"/>
                  </a:cubicBezTo>
                  <a:cubicBezTo>
                    <a:pt x="37" y="8"/>
                    <a:pt x="23" y="8"/>
                    <a:pt x="15" y="14"/>
                  </a:cubicBezTo>
                  <a:cubicBezTo>
                    <a:pt x="8" y="20"/>
                    <a:pt x="10" y="24"/>
                    <a:pt x="9" y="35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10" y="1540"/>
              <a:ext cx="48" cy="17"/>
            </a:xfrm>
            <a:custGeom>
              <a:avLst/>
              <a:gdLst>
                <a:gd name="T0" fmla="*/ 0 w 42"/>
                <a:gd name="T1" fmla="*/ 14 h 15"/>
                <a:gd name="T2" fmla="*/ 20 w 42"/>
                <a:gd name="T3" fmla="*/ 0 h 15"/>
                <a:gd name="T4" fmla="*/ 42 w 42"/>
                <a:gd name="T5" fmla="*/ 15 h 15"/>
                <a:gd name="T6" fmla="*/ 19 w 42"/>
                <a:gd name="T7" fmla="*/ 8 h 15"/>
                <a:gd name="T8" fmla="*/ 0 w 42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">
                  <a:moveTo>
                    <a:pt x="0" y="14"/>
                  </a:moveTo>
                  <a:cubicBezTo>
                    <a:pt x="0" y="14"/>
                    <a:pt x="0" y="0"/>
                    <a:pt x="20" y="0"/>
                  </a:cubicBezTo>
                  <a:cubicBezTo>
                    <a:pt x="39" y="0"/>
                    <a:pt x="42" y="15"/>
                    <a:pt x="42" y="15"/>
                  </a:cubicBezTo>
                  <a:cubicBezTo>
                    <a:pt x="42" y="15"/>
                    <a:pt x="32" y="7"/>
                    <a:pt x="19" y="8"/>
                  </a:cubicBezTo>
                  <a:cubicBezTo>
                    <a:pt x="6" y="8"/>
                    <a:pt x="6" y="8"/>
                    <a:pt x="0" y="14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97" y="1107"/>
              <a:ext cx="130" cy="339"/>
            </a:xfrm>
            <a:custGeom>
              <a:avLst/>
              <a:gdLst>
                <a:gd name="T0" fmla="*/ 109 w 113"/>
                <a:gd name="T1" fmla="*/ 0 h 295"/>
                <a:gd name="T2" fmla="*/ 113 w 113"/>
                <a:gd name="T3" fmla="*/ 8 h 295"/>
                <a:gd name="T4" fmla="*/ 97 w 113"/>
                <a:gd name="T5" fmla="*/ 138 h 295"/>
                <a:gd name="T6" fmla="*/ 103 w 113"/>
                <a:gd name="T7" fmla="*/ 294 h 295"/>
                <a:gd name="T8" fmla="*/ 72 w 113"/>
                <a:gd name="T9" fmla="*/ 295 h 295"/>
                <a:gd name="T10" fmla="*/ 0 w 113"/>
                <a:gd name="T11" fmla="*/ 280 h 295"/>
                <a:gd name="T12" fmla="*/ 15 w 113"/>
                <a:gd name="T13" fmla="*/ 247 h 295"/>
                <a:gd name="T14" fmla="*/ 36 w 113"/>
                <a:gd name="T15" fmla="*/ 78 h 295"/>
                <a:gd name="T16" fmla="*/ 36 w 113"/>
                <a:gd name="T17" fmla="*/ 16 h 295"/>
                <a:gd name="T18" fmla="*/ 38 w 113"/>
                <a:gd name="T19" fmla="*/ 13 h 295"/>
                <a:gd name="T20" fmla="*/ 42 w 113"/>
                <a:gd name="T21" fmla="*/ 4 h 295"/>
                <a:gd name="T22" fmla="*/ 78 w 113"/>
                <a:gd name="T23" fmla="*/ 33 h 295"/>
                <a:gd name="T24" fmla="*/ 109 w 113"/>
                <a:gd name="T2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295">
                  <a:moveTo>
                    <a:pt x="109" y="0"/>
                  </a:moveTo>
                  <a:cubicBezTo>
                    <a:pt x="109" y="3"/>
                    <a:pt x="111" y="5"/>
                    <a:pt x="113" y="8"/>
                  </a:cubicBezTo>
                  <a:cubicBezTo>
                    <a:pt x="109" y="29"/>
                    <a:pt x="100" y="92"/>
                    <a:pt x="97" y="138"/>
                  </a:cubicBezTo>
                  <a:cubicBezTo>
                    <a:pt x="93" y="191"/>
                    <a:pt x="103" y="294"/>
                    <a:pt x="103" y="294"/>
                  </a:cubicBezTo>
                  <a:cubicBezTo>
                    <a:pt x="103" y="294"/>
                    <a:pt x="96" y="295"/>
                    <a:pt x="72" y="295"/>
                  </a:cubicBezTo>
                  <a:cubicBezTo>
                    <a:pt x="48" y="295"/>
                    <a:pt x="0" y="280"/>
                    <a:pt x="0" y="280"/>
                  </a:cubicBezTo>
                  <a:cubicBezTo>
                    <a:pt x="0" y="280"/>
                    <a:pt x="8" y="266"/>
                    <a:pt x="15" y="247"/>
                  </a:cubicBezTo>
                  <a:cubicBezTo>
                    <a:pt x="21" y="228"/>
                    <a:pt x="33" y="147"/>
                    <a:pt x="36" y="78"/>
                  </a:cubicBezTo>
                  <a:cubicBezTo>
                    <a:pt x="38" y="43"/>
                    <a:pt x="38" y="26"/>
                    <a:pt x="36" y="16"/>
                  </a:cubicBezTo>
                  <a:cubicBezTo>
                    <a:pt x="37" y="15"/>
                    <a:pt x="38" y="14"/>
                    <a:pt x="38" y="13"/>
                  </a:cubicBezTo>
                  <a:cubicBezTo>
                    <a:pt x="40" y="11"/>
                    <a:pt x="41" y="8"/>
                    <a:pt x="42" y="4"/>
                  </a:cubicBezTo>
                  <a:cubicBezTo>
                    <a:pt x="49" y="18"/>
                    <a:pt x="67" y="33"/>
                    <a:pt x="78" y="33"/>
                  </a:cubicBezTo>
                  <a:cubicBezTo>
                    <a:pt x="88" y="33"/>
                    <a:pt x="102" y="12"/>
                    <a:pt x="109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57" y="1148"/>
              <a:ext cx="53" cy="334"/>
            </a:xfrm>
            <a:custGeom>
              <a:avLst/>
              <a:gdLst>
                <a:gd name="T0" fmla="*/ 0 w 46"/>
                <a:gd name="T1" fmla="*/ 13 h 290"/>
                <a:gd name="T2" fmla="*/ 23 w 46"/>
                <a:gd name="T3" fmla="*/ 0 h 290"/>
                <a:gd name="T4" fmla="*/ 46 w 46"/>
                <a:gd name="T5" fmla="*/ 13 h 290"/>
                <a:gd name="T6" fmla="*/ 31 w 46"/>
                <a:gd name="T7" fmla="*/ 20 h 290"/>
                <a:gd name="T8" fmla="*/ 37 w 46"/>
                <a:gd name="T9" fmla="*/ 120 h 290"/>
                <a:gd name="T10" fmla="*/ 36 w 46"/>
                <a:gd name="T11" fmla="*/ 266 h 290"/>
                <a:gd name="T12" fmla="*/ 17 w 46"/>
                <a:gd name="T13" fmla="*/ 267 h 290"/>
                <a:gd name="T14" fmla="*/ 16 w 46"/>
                <a:gd name="T15" fmla="*/ 100 h 290"/>
                <a:gd name="T16" fmla="*/ 18 w 46"/>
                <a:gd name="T17" fmla="*/ 21 h 290"/>
                <a:gd name="T18" fmla="*/ 0 w 46"/>
                <a:gd name="T19" fmla="*/ 1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90">
                  <a:moveTo>
                    <a:pt x="0" y="13"/>
                  </a:moveTo>
                  <a:cubicBezTo>
                    <a:pt x="0" y="13"/>
                    <a:pt x="9" y="0"/>
                    <a:pt x="23" y="0"/>
                  </a:cubicBezTo>
                  <a:cubicBezTo>
                    <a:pt x="37" y="0"/>
                    <a:pt x="46" y="13"/>
                    <a:pt x="46" y="13"/>
                  </a:cubicBezTo>
                  <a:cubicBezTo>
                    <a:pt x="46" y="13"/>
                    <a:pt x="31" y="9"/>
                    <a:pt x="31" y="20"/>
                  </a:cubicBezTo>
                  <a:cubicBezTo>
                    <a:pt x="32" y="30"/>
                    <a:pt x="37" y="85"/>
                    <a:pt x="37" y="120"/>
                  </a:cubicBezTo>
                  <a:cubicBezTo>
                    <a:pt x="37" y="156"/>
                    <a:pt x="40" y="249"/>
                    <a:pt x="36" y="266"/>
                  </a:cubicBezTo>
                  <a:cubicBezTo>
                    <a:pt x="32" y="284"/>
                    <a:pt x="20" y="290"/>
                    <a:pt x="17" y="267"/>
                  </a:cubicBezTo>
                  <a:cubicBezTo>
                    <a:pt x="15" y="245"/>
                    <a:pt x="15" y="123"/>
                    <a:pt x="16" y="100"/>
                  </a:cubicBezTo>
                  <a:cubicBezTo>
                    <a:pt x="16" y="76"/>
                    <a:pt x="20" y="27"/>
                    <a:pt x="18" y="21"/>
                  </a:cubicBezTo>
                  <a:cubicBezTo>
                    <a:pt x="15" y="14"/>
                    <a:pt x="8" y="9"/>
                    <a:pt x="0" y="1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67544" y="195486"/>
            <a:ext cx="288032" cy="288032"/>
          </a:xfrm>
          <a:prstGeom prst="ellipse">
            <a:avLst/>
          </a:prstGeom>
          <a:solidFill>
            <a:srgbClr val="00B0F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1981" tIns="91416" rIns="71981" bIns="91416" numCol="1" anchor="ctr" anchorCtr="1" compatLnSpc="1">
            <a:prstTxWarp prst="textNoShape">
              <a:avLst/>
            </a:prstTxWarp>
          </a:bodyPr>
          <a:lstStyle/>
          <a:p>
            <a:endParaRPr lang="en-US" sz="33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56"/>
          <p:cNvGrpSpPr/>
          <p:nvPr/>
        </p:nvGrpSpPr>
        <p:grpSpPr>
          <a:xfrm>
            <a:off x="8100392" y="123478"/>
            <a:ext cx="936104" cy="862726"/>
            <a:chOff x="2414588" y="4043363"/>
            <a:chExt cx="1550988" cy="1582806"/>
          </a:xfrm>
        </p:grpSpPr>
        <p:grpSp>
          <p:nvGrpSpPr>
            <p:cNvPr id="13" name="Group 55"/>
            <p:cNvGrpSpPr/>
            <p:nvPr/>
          </p:nvGrpSpPr>
          <p:grpSpPr>
            <a:xfrm>
              <a:off x="2414588" y="4873694"/>
              <a:ext cx="1550988" cy="752475"/>
              <a:chOff x="2414588" y="4833938"/>
              <a:chExt cx="1550988" cy="752475"/>
            </a:xfrm>
            <a:solidFill>
              <a:srgbClr val="FFFFFF">
                <a:lumMod val="50000"/>
              </a:srgbClr>
            </a:solidFill>
          </p:grpSpPr>
          <p:sp>
            <p:nvSpPr>
              <p:cNvPr id="61" name="Freeform 5"/>
              <p:cNvSpPr>
                <a:spLocks/>
              </p:cNvSpPr>
              <p:nvPr/>
            </p:nvSpPr>
            <p:spPr bwMode="auto">
              <a:xfrm>
                <a:off x="2414588" y="5122863"/>
                <a:ext cx="422275" cy="269875"/>
              </a:xfrm>
              <a:custGeom>
                <a:avLst/>
                <a:gdLst>
                  <a:gd name="T0" fmla="*/ 74 w 102"/>
                  <a:gd name="T1" fmla="*/ 64 h 65"/>
                  <a:gd name="T2" fmla="*/ 75 w 102"/>
                  <a:gd name="T3" fmla="*/ 64 h 65"/>
                  <a:gd name="T4" fmla="*/ 85 w 102"/>
                  <a:gd name="T5" fmla="*/ 54 h 65"/>
                  <a:gd name="T6" fmla="*/ 101 w 102"/>
                  <a:gd name="T7" fmla="*/ 47 h 65"/>
                  <a:gd name="T8" fmla="*/ 102 w 102"/>
                  <a:gd name="T9" fmla="*/ 46 h 65"/>
                  <a:gd name="T10" fmla="*/ 100 w 102"/>
                  <a:gd name="T11" fmla="*/ 44 h 65"/>
                  <a:gd name="T12" fmla="*/ 89 w 102"/>
                  <a:gd name="T13" fmla="*/ 8 h 65"/>
                  <a:gd name="T14" fmla="*/ 86 w 102"/>
                  <a:gd name="T15" fmla="*/ 7 h 65"/>
                  <a:gd name="T16" fmla="*/ 78 w 102"/>
                  <a:gd name="T17" fmla="*/ 0 h 65"/>
                  <a:gd name="T18" fmla="*/ 65 w 102"/>
                  <a:gd name="T19" fmla="*/ 14 h 65"/>
                  <a:gd name="T20" fmla="*/ 63 w 102"/>
                  <a:gd name="T21" fmla="*/ 14 h 65"/>
                  <a:gd name="T22" fmla="*/ 50 w 102"/>
                  <a:gd name="T23" fmla="*/ 0 h 65"/>
                  <a:gd name="T24" fmla="*/ 42 w 102"/>
                  <a:gd name="T25" fmla="*/ 7 h 65"/>
                  <a:gd name="T26" fmla="*/ 25 w 102"/>
                  <a:gd name="T27" fmla="*/ 15 h 65"/>
                  <a:gd name="T28" fmla="*/ 19 w 102"/>
                  <a:gd name="T29" fmla="*/ 21 h 65"/>
                  <a:gd name="T30" fmla="*/ 10 w 102"/>
                  <a:gd name="T31" fmla="*/ 65 h 65"/>
                  <a:gd name="T32" fmla="*/ 74 w 102"/>
                  <a:gd name="T33" fmla="*/ 65 h 65"/>
                  <a:gd name="T34" fmla="*/ 74 w 102"/>
                  <a:gd name="T35" fmla="*/ 6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65">
                    <a:moveTo>
                      <a:pt x="74" y="64"/>
                    </a:move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0"/>
                      <a:pt x="80" y="57"/>
                      <a:pt x="85" y="54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2" y="46"/>
                      <a:pt x="102" y="46"/>
                      <a:pt x="102" y="46"/>
                    </a:cubicBezTo>
                    <a:cubicBezTo>
                      <a:pt x="101" y="46"/>
                      <a:pt x="101" y="45"/>
                      <a:pt x="100" y="44"/>
                    </a:cubicBezTo>
                    <a:cubicBezTo>
                      <a:pt x="93" y="35"/>
                      <a:pt x="89" y="23"/>
                      <a:pt x="89" y="8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2" y="16"/>
                      <a:pt x="20" y="18"/>
                      <a:pt x="19" y="21"/>
                    </a:cubicBezTo>
                    <a:cubicBezTo>
                      <a:pt x="19" y="21"/>
                      <a:pt x="0" y="65"/>
                      <a:pt x="10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4" y="64"/>
                      <a:pt x="74" y="64"/>
                      <a:pt x="74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Freeform 6"/>
              <p:cNvSpPr>
                <a:spLocks/>
              </p:cNvSpPr>
              <p:nvPr/>
            </p:nvSpPr>
            <p:spPr bwMode="auto">
              <a:xfrm>
                <a:off x="2551113" y="4833938"/>
                <a:ext cx="257175" cy="306388"/>
              </a:xfrm>
              <a:custGeom>
                <a:avLst/>
                <a:gdLst>
                  <a:gd name="T0" fmla="*/ 0 w 62"/>
                  <a:gd name="T1" fmla="*/ 30 h 74"/>
                  <a:gd name="T2" fmla="*/ 31 w 62"/>
                  <a:gd name="T3" fmla="*/ 74 h 74"/>
                  <a:gd name="T4" fmla="*/ 62 w 62"/>
                  <a:gd name="T5" fmla="*/ 30 h 74"/>
                  <a:gd name="T6" fmla="*/ 31 w 62"/>
                  <a:gd name="T7" fmla="*/ 0 h 74"/>
                  <a:gd name="T8" fmla="*/ 0 w 62"/>
                  <a:gd name="T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0" y="30"/>
                    </a:moveTo>
                    <a:cubicBezTo>
                      <a:pt x="1" y="58"/>
                      <a:pt x="16" y="74"/>
                      <a:pt x="31" y="74"/>
                    </a:cubicBezTo>
                    <a:cubicBezTo>
                      <a:pt x="44" y="74"/>
                      <a:pt x="62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Freeform 7"/>
              <p:cNvSpPr>
                <a:spLocks/>
              </p:cNvSpPr>
              <p:nvPr/>
            </p:nvSpPr>
            <p:spPr bwMode="auto">
              <a:xfrm>
                <a:off x="3048000" y="5122863"/>
                <a:ext cx="314325" cy="269875"/>
              </a:xfrm>
              <a:custGeom>
                <a:avLst/>
                <a:gdLst>
                  <a:gd name="T0" fmla="*/ 17 w 76"/>
                  <a:gd name="T1" fmla="*/ 54 h 65"/>
                  <a:gd name="T2" fmla="*/ 28 w 76"/>
                  <a:gd name="T3" fmla="*/ 64 h 65"/>
                  <a:gd name="T4" fmla="*/ 28 w 76"/>
                  <a:gd name="T5" fmla="*/ 65 h 65"/>
                  <a:gd name="T6" fmla="*/ 48 w 76"/>
                  <a:gd name="T7" fmla="*/ 65 h 65"/>
                  <a:gd name="T8" fmla="*/ 48 w 76"/>
                  <a:gd name="T9" fmla="*/ 64 h 65"/>
                  <a:gd name="T10" fmla="*/ 48 w 76"/>
                  <a:gd name="T11" fmla="*/ 64 h 65"/>
                  <a:gd name="T12" fmla="*/ 59 w 76"/>
                  <a:gd name="T13" fmla="*/ 54 h 65"/>
                  <a:gd name="T14" fmla="*/ 75 w 76"/>
                  <a:gd name="T15" fmla="*/ 47 h 65"/>
                  <a:gd name="T16" fmla="*/ 76 w 76"/>
                  <a:gd name="T17" fmla="*/ 46 h 65"/>
                  <a:gd name="T18" fmla="*/ 74 w 76"/>
                  <a:gd name="T19" fmla="*/ 44 h 65"/>
                  <a:gd name="T20" fmla="*/ 62 w 76"/>
                  <a:gd name="T21" fmla="*/ 8 h 65"/>
                  <a:gd name="T22" fmla="*/ 60 w 76"/>
                  <a:gd name="T23" fmla="*/ 7 h 65"/>
                  <a:gd name="T24" fmla="*/ 52 w 76"/>
                  <a:gd name="T25" fmla="*/ 0 h 65"/>
                  <a:gd name="T26" fmla="*/ 39 w 76"/>
                  <a:gd name="T27" fmla="*/ 14 h 65"/>
                  <a:gd name="T28" fmla="*/ 37 w 76"/>
                  <a:gd name="T29" fmla="*/ 14 h 65"/>
                  <a:gd name="T30" fmla="*/ 24 w 76"/>
                  <a:gd name="T31" fmla="*/ 0 h 65"/>
                  <a:gd name="T32" fmla="*/ 16 w 76"/>
                  <a:gd name="T33" fmla="*/ 7 h 65"/>
                  <a:gd name="T34" fmla="*/ 14 w 76"/>
                  <a:gd name="T35" fmla="*/ 8 h 65"/>
                  <a:gd name="T36" fmla="*/ 1 w 76"/>
                  <a:gd name="T37" fmla="*/ 44 h 65"/>
                  <a:gd name="T38" fmla="*/ 0 w 76"/>
                  <a:gd name="T39" fmla="*/ 46 h 65"/>
                  <a:gd name="T40" fmla="*/ 1 w 76"/>
                  <a:gd name="T41" fmla="*/ 47 h 65"/>
                  <a:gd name="T42" fmla="*/ 17 w 76"/>
                  <a:gd name="T43" fmla="*/ 5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6" h="65">
                    <a:moveTo>
                      <a:pt x="17" y="54"/>
                    </a:moveTo>
                    <a:cubicBezTo>
                      <a:pt x="22" y="57"/>
                      <a:pt x="26" y="60"/>
                      <a:pt x="28" y="64"/>
                    </a:cubicBezTo>
                    <a:cubicBezTo>
                      <a:pt x="28" y="64"/>
                      <a:pt x="28" y="64"/>
                      <a:pt x="2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0"/>
                      <a:pt x="54" y="57"/>
                      <a:pt x="59" y="54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5" y="46"/>
                      <a:pt x="75" y="45"/>
                      <a:pt x="74" y="44"/>
                    </a:cubicBezTo>
                    <a:cubicBezTo>
                      <a:pt x="67" y="35"/>
                      <a:pt x="63" y="23"/>
                      <a:pt x="62" y="8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22"/>
                      <a:pt x="9" y="35"/>
                      <a:pt x="1" y="44"/>
                    </a:cubicBezTo>
                    <a:cubicBezTo>
                      <a:pt x="1" y="45"/>
                      <a:pt x="0" y="46"/>
                      <a:pt x="0" y="46"/>
                    </a:cubicBezTo>
                    <a:cubicBezTo>
                      <a:pt x="1" y="47"/>
                      <a:pt x="1" y="47"/>
                      <a:pt x="1" y="47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Freeform 8"/>
              <p:cNvSpPr>
                <a:spLocks/>
              </p:cNvSpPr>
              <p:nvPr/>
            </p:nvSpPr>
            <p:spPr bwMode="auto">
              <a:xfrm>
                <a:off x="3076575" y="4833938"/>
                <a:ext cx="257175" cy="306388"/>
              </a:xfrm>
              <a:custGeom>
                <a:avLst/>
                <a:gdLst>
                  <a:gd name="T0" fmla="*/ 31 w 62"/>
                  <a:gd name="T1" fmla="*/ 74 h 74"/>
                  <a:gd name="T2" fmla="*/ 62 w 62"/>
                  <a:gd name="T3" fmla="*/ 30 h 74"/>
                  <a:gd name="T4" fmla="*/ 31 w 62"/>
                  <a:gd name="T5" fmla="*/ 0 h 74"/>
                  <a:gd name="T6" fmla="*/ 0 w 62"/>
                  <a:gd name="T7" fmla="*/ 30 h 74"/>
                  <a:gd name="T8" fmla="*/ 31 w 62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74"/>
                    </a:moveTo>
                    <a:cubicBezTo>
                      <a:pt x="44" y="74"/>
                      <a:pt x="62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ubicBezTo>
                      <a:pt x="1" y="58"/>
                      <a:pt x="16" y="74"/>
                      <a:pt x="31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Freeform 9"/>
              <p:cNvSpPr>
                <a:spLocks/>
              </p:cNvSpPr>
              <p:nvPr/>
            </p:nvSpPr>
            <p:spPr bwMode="auto">
              <a:xfrm>
                <a:off x="3573463" y="5122863"/>
                <a:ext cx="392113" cy="269875"/>
              </a:xfrm>
              <a:custGeom>
                <a:avLst/>
                <a:gdLst>
                  <a:gd name="T0" fmla="*/ 95 w 95"/>
                  <a:gd name="T1" fmla="*/ 57 h 65"/>
                  <a:gd name="T2" fmla="*/ 84 w 95"/>
                  <a:gd name="T3" fmla="*/ 21 h 65"/>
                  <a:gd name="T4" fmla="*/ 77 w 95"/>
                  <a:gd name="T5" fmla="*/ 15 h 65"/>
                  <a:gd name="T6" fmla="*/ 60 w 95"/>
                  <a:gd name="T7" fmla="*/ 7 h 65"/>
                  <a:gd name="T8" fmla="*/ 52 w 95"/>
                  <a:gd name="T9" fmla="*/ 0 h 65"/>
                  <a:gd name="T10" fmla="*/ 39 w 95"/>
                  <a:gd name="T11" fmla="*/ 14 h 65"/>
                  <a:gd name="T12" fmla="*/ 37 w 95"/>
                  <a:gd name="T13" fmla="*/ 14 h 65"/>
                  <a:gd name="T14" fmla="*/ 24 w 95"/>
                  <a:gd name="T15" fmla="*/ 0 h 65"/>
                  <a:gd name="T16" fmla="*/ 16 w 95"/>
                  <a:gd name="T17" fmla="*/ 7 h 65"/>
                  <a:gd name="T18" fmla="*/ 14 w 95"/>
                  <a:gd name="T19" fmla="*/ 8 h 65"/>
                  <a:gd name="T20" fmla="*/ 1 w 95"/>
                  <a:gd name="T21" fmla="*/ 44 h 65"/>
                  <a:gd name="T22" fmla="*/ 0 w 95"/>
                  <a:gd name="T23" fmla="*/ 46 h 65"/>
                  <a:gd name="T24" fmla="*/ 1 w 95"/>
                  <a:gd name="T25" fmla="*/ 47 h 65"/>
                  <a:gd name="T26" fmla="*/ 17 w 95"/>
                  <a:gd name="T27" fmla="*/ 54 h 65"/>
                  <a:gd name="T28" fmla="*/ 28 w 95"/>
                  <a:gd name="T29" fmla="*/ 64 h 65"/>
                  <a:gd name="T30" fmla="*/ 28 w 95"/>
                  <a:gd name="T31" fmla="*/ 65 h 65"/>
                  <a:gd name="T32" fmla="*/ 92 w 95"/>
                  <a:gd name="T33" fmla="*/ 65 h 65"/>
                  <a:gd name="T34" fmla="*/ 95 w 95"/>
                  <a:gd name="T35" fmla="*/ 62 h 65"/>
                  <a:gd name="T36" fmla="*/ 95 w 95"/>
                  <a:gd name="T37" fmla="*/ 5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5" h="65">
                    <a:moveTo>
                      <a:pt x="95" y="57"/>
                    </a:moveTo>
                    <a:cubicBezTo>
                      <a:pt x="93" y="44"/>
                      <a:pt x="84" y="21"/>
                      <a:pt x="84" y="21"/>
                    </a:cubicBezTo>
                    <a:cubicBezTo>
                      <a:pt x="82" y="18"/>
                      <a:pt x="80" y="16"/>
                      <a:pt x="77" y="15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22"/>
                      <a:pt x="9" y="35"/>
                      <a:pt x="1" y="44"/>
                    </a:cubicBezTo>
                    <a:cubicBezTo>
                      <a:pt x="1" y="45"/>
                      <a:pt x="0" y="46"/>
                      <a:pt x="0" y="46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22" y="57"/>
                      <a:pt x="26" y="60"/>
                      <a:pt x="28" y="64"/>
                    </a:cubicBezTo>
                    <a:cubicBezTo>
                      <a:pt x="28" y="64"/>
                      <a:pt x="28" y="64"/>
                      <a:pt x="28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4" y="65"/>
                      <a:pt x="94" y="64"/>
                      <a:pt x="95" y="62"/>
                    </a:cubicBezTo>
                    <a:cubicBezTo>
                      <a:pt x="95" y="60"/>
                      <a:pt x="95" y="59"/>
                      <a:pt x="95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Freeform 10"/>
              <p:cNvSpPr>
                <a:spLocks/>
              </p:cNvSpPr>
              <p:nvPr/>
            </p:nvSpPr>
            <p:spPr bwMode="auto">
              <a:xfrm>
                <a:off x="3602038" y="4833938"/>
                <a:ext cx="257175" cy="306388"/>
              </a:xfrm>
              <a:custGeom>
                <a:avLst/>
                <a:gdLst>
                  <a:gd name="T0" fmla="*/ 0 w 62"/>
                  <a:gd name="T1" fmla="*/ 30 h 74"/>
                  <a:gd name="T2" fmla="*/ 31 w 62"/>
                  <a:gd name="T3" fmla="*/ 74 h 74"/>
                  <a:gd name="T4" fmla="*/ 62 w 62"/>
                  <a:gd name="T5" fmla="*/ 30 h 74"/>
                  <a:gd name="T6" fmla="*/ 31 w 62"/>
                  <a:gd name="T7" fmla="*/ 0 h 74"/>
                  <a:gd name="T8" fmla="*/ 0 w 62"/>
                  <a:gd name="T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0" y="30"/>
                    </a:moveTo>
                    <a:cubicBezTo>
                      <a:pt x="0" y="58"/>
                      <a:pt x="16" y="74"/>
                      <a:pt x="31" y="74"/>
                    </a:cubicBezTo>
                    <a:cubicBezTo>
                      <a:pt x="44" y="74"/>
                      <a:pt x="61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Freeform 11"/>
              <p:cNvSpPr>
                <a:spLocks/>
              </p:cNvSpPr>
              <p:nvPr/>
            </p:nvSpPr>
            <p:spPr bwMode="auto">
              <a:xfrm>
                <a:off x="2679700" y="5318125"/>
                <a:ext cx="530225" cy="268288"/>
              </a:xfrm>
              <a:custGeom>
                <a:avLst/>
                <a:gdLst>
                  <a:gd name="T0" fmla="*/ 103 w 128"/>
                  <a:gd name="T1" fmla="*/ 15 h 65"/>
                  <a:gd name="T2" fmla="*/ 86 w 128"/>
                  <a:gd name="T3" fmla="*/ 7 h 65"/>
                  <a:gd name="T4" fmla="*/ 78 w 128"/>
                  <a:gd name="T5" fmla="*/ 0 h 65"/>
                  <a:gd name="T6" fmla="*/ 64 w 128"/>
                  <a:gd name="T7" fmla="*/ 13 h 65"/>
                  <a:gd name="T8" fmla="*/ 63 w 128"/>
                  <a:gd name="T9" fmla="*/ 13 h 65"/>
                  <a:gd name="T10" fmla="*/ 50 w 128"/>
                  <a:gd name="T11" fmla="*/ 0 h 65"/>
                  <a:gd name="T12" fmla="*/ 41 w 128"/>
                  <a:gd name="T13" fmla="*/ 7 h 65"/>
                  <a:gd name="T14" fmla="*/ 24 w 128"/>
                  <a:gd name="T15" fmla="*/ 15 h 65"/>
                  <a:gd name="T16" fmla="*/ 18 w 128"/>
                  <a:gd name="T17" fmla="*/ 20 h 65"/>
                  <a:gd name="T18" fmla="*/ 10 w 128"/>
                  <a:gd name="T19" fmla="*/ 65 h 65"/>
                  <a:gd name="T20" fmla="*/ 118 w 128"/>
                  <a:gd name="T21" fmla="*/ 65 h 65"/>
                  <a:gd name="T22" fmla="*/ 109 w 128"/>
                  <a:gd name="T23" fmla="*/ 20 h 65"/>
                  <a:gd name="T24" fmla="*/ 103 w 128"/>
                  <a:gd name="T25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65">
                    <a:moveTo>
                      <a:pt x="103" y="15"/>
                    </a:moveTo>
                    <a:cubicBezTo>
                      <a:pt x="86" y="7"/>
                      <a:pt x="86" y="7"/>
                      <a:pt x="86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2" y="16"/>
                      <a:pt x="19" y="18"/>
                      <a:pt x="18" y="20"/>
                    </a:cubicBezTo>
                    <a:cubicBezTo>
                      <a:pt x="18" y="20"/>
                      <a:pt x="0" y="65"/>
                      <a:pt x="10" y="65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28" y="65"/>
                      <a:pt x="109" y="20"/>
                      <a:pt x="109" y="20"/>
                    </a:cubicBezTo>
                    <a:cubicBezTo>
                      <a:pt x="108" y="18"/>
                      <a:pt x="105" y="16"/>
                      <a:pt x="103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2"/>
              <p:cNvSpPr>
                <a:spLocks/>
              </p:cNvSpPr>
              <p:nvPr/>
            </p:nvSpPr>
            <p:spPr bwMode="auto">
              <a:xfrm>
                <a:off x="2816225" y="5027613"/>
                <a:ext cx="257175" cy="306388"/>
              </a:xfrm>
              <a:custGeom>
                <a:avLst/>
                <a:gdLst>
                  <a:gd name="T0" fmla="*/ 31 w 62"/>
                  <a:gd name="T1" fmla="*/ 0 h 74"/>
                  <a:gd name="T2" fmla="*/ 0 w 62"/>
                  <a:gd name="T3" fmla="*/ 30 h 74"/>
                  <a:gd name="T4" fmla="*/ 31 w 62"/>
                  <a:gd name="T5" fmla="*/ 74 h 74"/>
                  <a:gd name="T6" fmla="*/ 61 w 62"/>
                  <a:gd name="T7" fmla="*/ 30 h 74"/>
                  <a:gd name="T8" fmla="*/ 31 w 62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0"/>
                    </a:moveTo>
                    <a:cubicBezTo>
                      <a:pt x="9" y="0"/>
                      <a:pt x="0" y="11"/>
                      <a:pt x="0" y="30"/>
                    </a:cubicBezTo>
                    <a:cubicBezTo>
                      <a:pt x="0" y="58"/>
                      <a:pt x="15" y="74"/>
                      <a:pt x="31" y="74"/>
                    </a:cubicBezTo>
                    <a:cubicBezTo>
                      <a:pt x="44" y="74"/>
                      <a:pt x="61" y="58"/>
                      <a:pt x="61" y="30"/>
                    </a:cubicBezTo>
                    <a:cubicBezTo>
                      <a:pt x="62" y="11"/>
                      <a:pt x="53" y="0"/>
                      <a:pt x="3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3"/>
              <p:cNvSpPr>
                <a:spLocks/>
              </p:cNvSpPr>
              <p:nvPr/>
            </p:nvSpPr>
            <p:spPr bwMode="auto">
              <a:xfrm>
                <a:off x="3200400" y="5318125"/>
                <a:ext cx="534988" cy="268288"/>
              </a:xfrm>
              <a:custGeom>
                <a:avLst/>
                <a:gdLst>
                  <a:gd name="T0" fmla="*/ 104 w 129"/>
                  <a:gd name="T1" fmla="*/ 15 h 65"/>
                  <a:gd name="T2" fmla="*/ 87 w 129"/>
                  <a:gd name="T3" fmla="*/ 7 h 65"/>
                  <a:gd name="T4" fmla="*/ 78 w 129"/>
                  <a:gd name="T5" fmla="*/ 0 h 65"/>
                  <a:gd name="T6" fmla="*/ 65 w 129"/>
                  <a:gd name="T7" fmla="*/ 13 h 65"/>
                  <a:gd name="T8" fmla="*/ 64 w 129"/>
                  <a:gd name="T9" fmla="*/ 13 h 65"/>
                  <a:gd name="T10" fmla="*/ 51 w 129"/>
                  <a:gd name="T11" fmla="*/ 0 h 65"/>
                  <a:gd name="T12" fmla="*/ 42 w 129"/>
                  <a:gd name="T13" fmla="*/ 7 h 65"/>
                  <a:gd name="T14" fmla="*/ 25 w 129"/>
                  <a:gd name="T15" fmla="*/ 15 h 65"/>
                  <a:gd name="T16" fmla="*/ 19 w 129"/>
                  <a:gd name="T17" fmla="*/ 20 h 65"/>
                  <a:gd name="T18" fmla="*/ 10 w 129"/>
                  <a:gd name="T19" fmla="*/ 65 h 65"/>
                  <a:gd name="T20" fmla="*/ 119 w 129"/>
                  <a:gd name="T21" fmla="*/ 65 h 65"/>
                  <a:gd name="T22" fmla="*/ 110 w 129"/>
                  <a:gd name="T23" fmla="*/ 20 h 65"/>
                  <a:gd name="T24" fmla="*/ 104 w 129"/>
                  <a:gd name="T25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65">
                    <a:moveTo>
                      <a:pt x="104" y="15"/>
                    </a:moveTo>
                    <a:cubicBezTo>
                      <a:pt x="87" y="7"/>
                      <a:pt x="87" y="7"/>
                      <a:pt x="87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3" y="16"/>
                      <a:pt x="20" y="18"/>
                      <a:pt x="19" y="20"/>
                    </a:cubicBezTo>
                    <a:cubicBezTo>
                      <a:pt x="19" y="20"/>
                      <a:pt x="0" y="65"/>
                      <a:pt x="10" y="65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29" y="65"/>
                      <a:pt x="110" y="20"/>
                      <a:pt x="110" y="20"/>
                    </a:cubicBezTo>
                    <a:cubicBezTo>
                      <a:pt x="109" y="18"/>
                      <a:pt x="106" y="16"/>
                      <a:pt x="10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4"/>
              <p:cNvSpPr>
                <a:spLocks/>
              </p:cNvSpPr>
              <p:nvPr/>
            </p:nvSpPr>
            <p:spPr bwMode="auto">
              <a:xfrm>
                <a:off x="3341688" y="5027613"/>
                <a:ext cx="257175" cy="306388"/>
              </a:xfrm>
              <a:custGeom>
                <a:avLst/>
                <a:gdLst>
                  <a:gd name="T0" fmla="*/ 31 w 62"/>
                  <a:gd name="T1" fmla="*/ 74 h 74"/>
                  <a:gd name="T2" fmla="*/ 61 w 62"/>
                  <a:gd name="T3" fmla="*/ 30 h 74"/>
                  <a:gd name="T4" fmla="*/ 31 w 62"/>
                  <a:gd name="T5" fmla="*/ 0 h 74"/>
                  <a:gd name="T6" fmla="*/ 0 w 62"/>
                  <a:gd name="T7" fmla="*/ 30 h 74"/>
                  <a:gd name="T8" fmla="*/ 31 w 62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74"/>
                    </a:moveTo>
                    <a:cubicBezTo>
                      <a:pt x="44" y="74"/>
                      <a:pt x="61" y="58"/>
                      <a:pt x="61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ubicBezTo>
                      <a:pt x="0" y="58"/>
                      <a:pt x="15" y="74"/>
                      <a:pt x="31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9" name="Freeform 15"/>
            <p:cNvSpPr>
              <a:spLocks/>
            </p:cNvSpPr>
            <p:nvPr/>
          </p:nvSpPr>
          <p:spPr bwMode="auto">
            <a:xfrm>
              <a:off x="3155950" y="4298950"/>
              <a:ext cx="160338" cy="231775"/>
            </a:xfrm>
            <a:custGeom>
              <a:avLst/>
              <a:gdLst>
                <a:gd name="T0" fmla="*/ 1 w 39"/>
                <a:gd name="T1" fmla="*/ 56 h 56"/>
                <a:gd name="T2" fmla="*/ 3 w 39"/>
                <a:gd name="T3" fmla="*/ 56 h 56"/>
                <a:gd name="T4" fmla="*/ 5 w 39"/>
                <a:gd name="T5" fmla="*/ 56 h 56"/>
                <a:gd name="T6" fmla="*/ 37 w 39"/>
                <a:gd name="T7" fmla="*/ 31 h 56"/>
                <a:gd name="T8" fmla="*/ 39 w 39"/>
                <a:gd name="T9" fmla="*/ 28 h 56"/>
                <a:gd name="T10" fmla="*/ 37 w 39"/>
                <a:gd name="T11" fmla="*/ 26 h 56"/>
                <a:gd name="T12" fmla="*/ 5 w 39"/>
                <a:gd name="T13" fmla="*/ 1 h 56"/>
                <a:gd name="T14" fmla="*/ 1 w 39"/>
                <a:gd name="T15" fmla="*/ 1 h 56"/>
                <a:gd name="T16" fmla="*/ 0 w 39"/>
                <a:gd name="T17" fmla="*/ 3 h 56"/>
                <a:gd name="T18" fmla="*/ 0 w 39"/>
                <a:gd name="T19" fmla="*/ 53 h 56"/>
                <a:gd name="T20" fmla="*/ 1 w 39"/>
                <a:gd name="T2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56">
                  <a:moveTo>
                    <a:pt x="1" y="56"/>
                  </a:moveTo>
                  <a:cubicBezTo>
                    <a:pt x="2" y="56"/>
                    <a:pt x="2" y="56"/>
                    <a:pt x="3" y="56"/>
                  </a:cubicBezTo>
                  <a:cubicBezTo>
                    <a:pt x="3" y="56"/>
                    <a:pt x="4" y="56"/>
                    <a:pt x="5" y="56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0"/>
                    <a:pt x="39" y="29"/>
                    <a:pt x="39" y="28"/>
                  </a:cubicBezTo>
                  <a:cubicBezTo>
                    <a:pt x="39" y="27"/>
                    <a:pt x="38" y="26"/>
                    <a:pt x="37" y="2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5"/>
                    <a:pt x="1" y="56"/>
                  </a:cubicBezTo>
                  <a:close/>
                </a:path>
              </a:pathLst>
            </a:custGeom>
            <a:solidFill>
              <a:srgbClr val="0779B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16"/>
            <p:cNvSpPr>
              <a:spLocks noEditPoints="1"/>
            </p:cNvSpPr>
            <p:nvPr/>
          </p:nvSpPr>
          <p:spPr bwMode="auto">
            <a:xfrm>
              <a:off x="2497138" y="4043363"/>
              <a:ext cx="1416050" cy="744538"/>
            </a:xfrm>
            <a:custGeom>
              <a:avLst/>
              <a:gdLst>
                <a:gd name="T0" fmla="*/ 4 w 342"/>
                <a:gd name="T1" fmla="*/ 180 h 180"/>
                <a:gd name="T2" fmla="*/ 338 w 342"/>
                <a:gd name="T3" fmla="*/ 180 h 180"/>
                <a:gd name="T4" fmla="*/ 342 w 342"/>
                <a:gd name="T5" fmla="*/ 176 h 180"/>
                <a:gd name="T6" fmla="*/ 342 w 342"/>
                <a:gd name="T7" fmla="*/ 5 h 180"/>
                <a:gd name="T8" fmla="*/ 338 w 342"/>
                <a:gd name="T9" fmla="*/ 0 h 180"/>
                <a:gd name="T10" fmla="*/ 4 w 342"/>
                <a:gd name="T11" fmla="*/ 0 h 180"/>
                <a:gd name="T12" fmla="*/ 0 w 342"/>
                <a:gd name="T13" fmla="*/ 5 h 180"/>
                <a:gd name="T14" fmla="*/ 0 w 342"/>
                <a:gd name="T15" fmla="*/ 176 h 180"/>
                <a:gd name="T16" fmla="*/ 4 w 342"/>
                <a:gd name="T17" fmla="*/ 180 h 180"/>
                <a:gd name="T18" fmla="*/ 171 w 342"/>
                <a:gd name="T19" fmla="*/ 39 h 180"/>
                <a:gd name="T20" fmla="*/ 222 w 342"/>
                <a:gd name="T21" fmla="*/ 90 h 180"/>
                <a:gd name="T22" fmla="*/ 171 w 342"/>
                <a:gd name="T23" fmla="*/ 142 h 180"/>
                <a:gd name="T24" fmla="*/ 120 w 342"/>
                <a:gd name="T25" fmla="*/ 90 h 180"/>
                <a:gd name="T26" fmla="*/ 171 w 342"/>
                <a:gd name="T27" fmla="*/ 3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2" h="180">
                  <a:moveTo>
                    <a:pt x="4" y="180"/>
                  </a:moveTo>
                  <a:cubicBezTo>
                    <a:pt x="338" y="180"/>
                    <a:pt x="338" y="180"/>
                    <a:pt x="338" y="180"/>
                  </a:cubicBezTo>
                  <a:cubicBezTo>
                    <a:pt x="340" y="180"/>
                    <a:pt x="342" y="178"/>
                    <a:pt x="342" y="176"/>
                  </a:cubicBezTo>
                  <a:cubicBezTo>
                    <a:pt x="342" y="5"/>
                    <a:pt x="342" y="5"/>
                    <a:pt x="342" y="5"/>
                  </a:cubicBezTo>
                  <a:cubicBezTo>
                    <a:pt x="342" y="2"/>
                    <a:pt x="340" y="0"/>
                    <a:pt x="3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8"/>
                    <a:pt x="2" y="180"/>
                    <a:pt x="4" y="180"/>
                  </a:cubicBezTo>
                  <a:close/>
                  <a:moveTo>
                    <a:pt x="171" y="39"/>
                  </a:moveTo>
                  <a:cubicBezTo>
                    <a:pt x="199" y="39"/>
                    <a:pt x="222" y="62"/>
                    <a:pt x="222" y="90"/>
                  </a:cubicBezTo>
                  <a:cubicBezTo>
                    <a:pt x="222" y="119"/>
                    <a:pt x="199" y="142"/>
                    <a:pt x="171" y="142"/>
                  </a:cubicBezTo>
                  <a:cubicBezTo>
                    <a:pt x="143" y="142"/>
                    <a:pt x="120" y="119"/>
                    <a:pt x="120" y="90"/>
                  </a:cubicBezTo>
                  <a:cubicBezTo>
                    <a:pt x="120" y="62"/>
                    <a:pt x="143" y="39"/>
                    <a:pt x="171" y="39"/>
                  </a:cubicBez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7504" y="195486"/>
            <a:ext cx="4968552" cy="288032"/>
          </a:xfrm>
        </p:spPr>
        <p:txBody>
          <a:bodyPr>
            <a:noAutofit/>
          </a:bodyPr>
          <a:lstStyle/>
          <a:p>
            <a:r>
              <a:rPr lang="en-IN" sz="2800" b="1" dirty="0" smtClean="0"/>
              <a:t>Master Thesis - Results</a:t>
            </a:r>
            <a:endParaRPr lang="en-IN" sz="2800" b="1" dirty="0"/>
          </a:p>
        </p:txBody>
      </p:sp>
      <p:pic>
        <p:nvPicPr>
          <p:cNvPr id="2050" name="Picture 2" descr="F:\Master Thesis\Latex reports_Pavan\Report_Pavan\template_latex_ma_en\Images\ColoredPCoverlapped_50cm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5976" y="1059582"/>
            <a:ext cx="4011874" cy="3240360"/>
          </a:xfrm>
          <a:prstGeom prst="rect">
            <a:avLst/>
          </a:prstGeom>
          <a:noFill/>
        </p:spPr>
      </p:pic>
      <p:pic>
        <p:nvPicPr>
          <p:cNvPr id="2051" name="Picture 3" descr="F:\Master Thesis\Latex reports_Pavan\Report_Pavan\template_latex_ma_en\Images\ColoredPC_50cm00-page-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059582"/>
            <a:ext cx="4032448" cy="3240360"/>
          </a:xfrm>
          <a:prstGeom prst="rect">
            <a:avLst/>
          </a:prstGeom>
          <a:noFill/>
        </p:spPr>
      </p:pic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971600" y="4371950"/>
            <a:ext cx="669674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IN" sz="1600" dirty="0" smtClean="0">
                <a:cs typeface="Arial" pitchFamily="34" charset="0"/>
              </a:rPr>
              <a:t>Figure 6: Coloured point cloud mask and superimposed on ground truth data</a:t>
            </a:r>
            <a:endParaRPr kumimoji="0" lang="en-US" sz="1600" b="0" i="0" u="none" strike="noStrike" cap="none" normalizeH="0" baseline="0" dirty="0" smtClean="0">
              <a:ln>
                <a:noFill/>
              </a:ln>
              <a:effectLst/>
              <a:cs typeface="Arial" pitchFamily="34" charset="0"/>
            </a:endParaRPr>
          </a:p>
        </p:txBody>
      </p:sp>
      <p:pic>
        <p:nvPicPr>
          <p:cNvPr id="29" name="Picture 2" descr="F:\Master Thesis\Latex reports_Pavan\Report_Pavan\SelfDrawn_Thesis\TUC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288" y="123478"/>
            <a:ext cx="919310" cy="5136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28"/>
          <p:cNvGrpSpPr>
            <a:grpSpLocks noChangeAspect="1"/>
          </p:cNvGrpSpPr>
          <p:nvPr/>
        </p:nvGrpSpPr>
        <p:grpSpPr bwMode="auto">
          <a:xfrm>
            <a:off x="611560" y="627534"/>
            <a:ext cx="7808491" cy="3887642"/>
            <a:chOff x="-2508" y="-1001"/>
            <a:chExt cx="12698" cy="6322"/>
          </a:xfrm>
          <a:solidFill>
            <a:schemeClr val="bg1">
              <a:lumMod val="65000"/>
              <a:alpha val="10000"/>
            </a:schemeClr>
          </a:solidFill>
        </p:grpSpPr>
        <p:sp>
          <p:nvSpPr>
            <p:cNvPr id="158" name="Freeform 29"/>
            <p:cNvSpPr>
              <a:spLocks/>
            </p:cNvSpPr>
            <p:nvPr/>
          </p:nvSpPr>
          <p:spPr bwMode="auto">
            <a:xfrm>
              <a:off x="4964" y="3519"/>
              <a:ext cx="257" cy="494"/>
            </a:xfrm>
            <a:custGeom>
              <a:avLst/>
              <a:gdLst>
                <a:gd name="T0" fmla="*/ 88 w 109"/>
                <a:gd name="T1" fmla="*/ 0 h 209"/>
                <a:gd name="T2" fmla="*/ 84 w 109"/>
                <a:gd name="T3" fmla="*/ 15 h 209"/>
                <a:gd name="T4" fmla="*/ 48 w 109"/>
                <a:gd name="T5" fmla="*/ 51 h 209"/>
                <a:gd name="T6" fmla="*/ 13 w 109"/>
                <a:gd name="T7" fmla="*/ 84 h 209"/>
                <a:gd name="T8" fmla="*/ 21 w 109"/>
                <a:gd name="T9" fmla="*/ 112 h 209"/>
                <a:gd name="T10" fmla="*/ 11 w 109"/>
                <a:gd name="T11" fmla="*/ 135 h 209"/>
                <a:gd name="T12" fmla="*/ 0 w 109"/>
                <a:gd name="T13" fmla="*/ 146 h 209"/>
                <a:gd name="T14" fmla="*/ 6 w 109"/>
                <a:gd name="T15" fmla="*/ 167 h 209"/>
                <a:gd name="T16" fmla="*/ 5 w 109"/>
                <a:gd name="T17" fmla="*/ 180 h 209"/>
                <a:gd name="T18" fmla="*/ 30 w 109"/>
                <a:gd name="T19" fmla="*/ 209 h 209"/>
                <a:gd name="T20" fmla="*/ 77 w 109"/>
                <a:gd name="T21" fmla="*/ 150 h 209"/>
                <a:gd name="T22" fmla="*/ 100 w 109"/>
                <a:gd name="T23" fmla="*/ 55 h 209"/>
                <a:gd name="T24" fmla="*/ 109 w 109"/>
                <a:gd name="T25" fmla="*/ 58 h 209"/>
                <a:gd name="T26" fmla="*/ 109 w 109"/>
                <a:gd name="T27" fmla="*/ 50 h 209"/>
                <a:gd name="T28" fmla="*/ 88 w 109"/>
                <a:gd name="T29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209">
                  <a:moveTo>
                    <a:pt x="88" y="0"/>
                  </a:moveTo>
                  <a:cubicBezTo>
                    <a:pt x="86" y="4"/>
                    <a:pt x="87" y="13"/>
                    <a:pt x="84" y="15"/>
                  </a:cubicBezTo>
                  <a:cubicBezTo>
                    <a:pt x="76" y="24"/>
                    <a:pt x="60" y="44"/>
                    <a:pt x="48" y="51"/>
                  </a:cubicBezTo>
                  <a:cubicBezTo>
                    <a:pt x="32" y="60"/>
                    <a:pt x="13" y="58"/>
                    <a:pt x="13" y="84"/>
                  </a:cubicBezTo>
                  <a:cubicBezTo>
                    <a:pt x="13" y="93"/>
                    <a:pt x="21" y="106"/>
                    <a:pt x="21" y="112"/>
                  </a:cubicBezTo>
                  <a:cubicBezTo>
                    <a:pt x="21" y="113"/>
                    <a:pt x="11" y="135"/>
                    <a:pt x="11" y="135"/>
                  </a:cubicBezTo>
                  <a:cubicBezTo>
                    <a:pt x="10" y="135"/>
                    <a:pt x="0" y="144"/>
                    <a:pt x="0" y="146"/>
                  </a:cubicBezTo>
                  <a:cubicBezTo>
                    <a:pt x="0" y="154"/>
                    <a:pt x="0" y="162"/>
                    <a:pt x="6" y="167"/>
                  </a:cubicBezTo>
                  <a:cubicBezTo>
                    <a:pt x="7" y="171"/>
                    <a:pt x="5" y="173"/>
                    <a:pt x="5" y="180"/>
                  </a:cubicBezTo>
                  <a:cubicBezTo>
                    <a:pt x="5" y="194"/>
                    <a:pt x="17" y="209"/>
                    <a:pt x="30" y="209"/>
                  </a:cubicBezTo>
                  <a:cubicBezTo>
                    <a:pt x="62" y="209"/>
                    <a:pt x="67" y="174"/>
                    <a:pt x="77" y="150"/>
                  </a:cubicBezTo>
                  <a:cubicBezTo>
                    <a:pt x="88" y="120"/>
                    <a:pt x="100" y="94"/>
                    <a:pt x="100" y="55"/>
                  </a:cubicBezTo>
                  <a:cubicBezTo>
                    <a:pt x="101" y="55"/>
                    <a:pt x="107" y="57"/>
                    <a:pt x="109" y="58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4" y="36"/>
                    <a:pt x="106" y="2"/>
                    <a:pt x="8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30"/>
            <p:cNvSpPr>
              <a:spLocks/>
            </p:cNvSpPr>
            <p:nvPr/>
          </p:nvSpPr>
          <p:spPr bwMode="auto">
            <a:xfrm>
              <a:off x="2829" y="1672"/>
              <a:ext cx="2426" cy="2710"/>
            </a:xfrm>
            <a:custGeom>
              <a:avLst/>
              <a:gdLst>
                <a:gd name="T0" fmla="*/ 384 w 1026"/>
                <a:gd name="T1" fmla="*/ 8 h 1146"/>
                <a:gd name="T2" fmla="*/ 346 w 1026"/>
                <a:gd name="T3" fmla="*/ 12 h 1146"/>
                <a:gd name="T4" fmla="*/ 244 w 1026"/>
                <a:gd name="T5" fmla="*/ 32 h 1146"/>
                <a:gd name="T6" fmla="*/ 180 w 1026"/>
                <a:gd name="T7" fmla="*/ 28 h 1146"/>
                <a:gd name="T8" fmla="*/ 170 w 1026"/>
                <a:gd name="T9" fmla="*/ 43 h 1146"/>
                <a:gd name="T10" fmla="*/ 116 w 1026"/>
                <a:gd name="T11" fmla="*/ 134 h 1146"/>
                <a:gd name="T12" fmla="*/ 62 w 1026"/>
                <a:gd name="T13" fmla="*/ 172 h 1146"/>
                <a:gd name="T14" fmla="*/ 12 w 1026"/>
                <a:gd name="T15" fmla="*/ 263 h 1146"/>
                <a:gd name="T16" fmla="*/ 0 w 1026"/>
                <a:gd name="T17" fmla="*/ 370 h 1146"/>
                <a:gd name="T18" fmla="*/ 11 w 1026"/>
                <a:gd name="T19" fmla="*/ 404 h 1146"/>
                <a:gd name="T20" fmla="*/ 16 w 1026"/>
                <a:gd name="T21" fmla="*/ 412 h 1146"/>
                <a:gd name="T22" fmla="*/ 74 w 1026"/>
                <a:gd name="T23" fmla="*/ 480 h 1146"/>
                <a:gd name="T24" fmla="*/ 146 w 1026"/>
                <a:gd name="T25" fmla="*/ 530 h 1146"/>
                <a:gd name="T26" fmla="*/ 228 w 1026"/>
                <a:gd name="T27" fmla="*/ 527 h 1146"/>
                <a:gd name="T28" fmla="*/ 313 w 1026"/>
                <a:gd name="T29" fmla="*/ 499 h 1146"/>
                <a:gd name="T30" fmla="*/ 376 w 1026"/>
                <a:gd name="T31" fmla="*/ 530 h 1146"/>
                <a:gd name="T32" fmla="*/ 404 w 1026"/>
                <a:gd name="T33" fmla="*/ 578 h 1146"/>
                <a:gd name="T34" fmla="*/ 392 w 1026"/>
                <a:gd name="T35" fmla="*/ 607 h 1146"/>
                <a:gd name="T36" fmla="*/ 445 w 1026"/>
                <a:gd name="T37" fmla="*/ 700 h 1146"/>
                <a:gd name="T38" fmla="*/ 465 w 1026"/>
                <a:gd name="T39" fmla="*/ 774 h 1146"/>
                <a:gd name="T40" fmla="*/ 462 w 1026"/>
                <a:gd name="T41" fmla="*/ 927 h 1146"/>
                <a:gd name="T42" fmla="*/ 473 w 1026"/>
                <a:gd name="T43" fmla="*/ 959 h 1146"/>
                <a:gd name="T44" fmla="*/ 533 w 1026"/>
                <a:gd name="T45" fmla="*/ 1097 h 1146"/>
                <a:gd name="T46" fmla="*/ 536 w 1026"/>
                <a:gd name="T47" fmla="*/ 1138 h 1146"/>
                <a:gd name="T48" fmla="*/ 558 w 1026"/>
                <a:gd name="T49" fmla="*/ 1146 h 1146"/>
                <a:gd name="T50" fmla="*/ 628 w 1026"/>
                <a:gd name="T51" fmla="*/ 1135 h 1146"/>
                <a:gd name="T52" fmla="*/ 668 w 1026"/>
                <a:gd name="T53" fmla="*/ 1122 h 1146"/>
                <a:gd name="T54" fmla="*/ 730 w 1026"/>
                <a:gd name="T55" fmla="*/ 1046 h 1146"/>
                <a:gd name="T56" fmla="*/ 743 w 1026"/>
                <a:gd name="T57" fmla="*/ 1002 h 1146"/>
                <a:gd name="T58" fmla="*/ 785 w 1026"/>
                <a:gd name="T59" fmla="*/ 973 h 1146"/>
                <a:gd name="T60" fmla="*/ 775 w 1026"/>
                <a:gd name="T61" fmla="*/ 907 h 1146"/>
                <a:gd name="T62" fmla="*/ 866 w 1026"/>
                <a:gd name="T63" fmla="*/ 820 h 1146"/>
                <a:gd name="T64" fmla="*/ 863 w 1026"/>
                <a:gd name="T65" fmla="*/ 776 h 1146"/>
                <a:gd name="T66" fmla="*/ 867 w 1026"/>
                <a:gd name="T67" fmla="*/ 755 h 1146"/>
                <a:gd name="T68" fmla="*/ 843 w 1026"/>
                <a:gd name="T69" fmla="*/ 679 h 1146"/>
                <a:gd name="T70" fmla="*/ 946 w 1026"/>
                <a:gd name="T71" fmla="*/ 564 h 1146"/>
                <a:gd name="T72" fmla="*/ 1026 w 1026"/>
                <a:gd name="T73" fmla="*/ 422 h 1146"/>
                <a:gd name="T74" fmla="*/ 964 w 1026"/>
                <a:gd name="T75" fmla="*/ 430 h 1146"/>
                <a:gd name="T76" fmla="*/ 955 w 1026"/>
                <a:gd name="T77" fmla="*/ 429 h 1146"/>
                <a:gd name="T78" fmla="*/ 943 w 1026"/>
                <a:gd name="T79" fmla="*/ 430 h 1146"/>
                <a:gd name="T80" fmla="*/ 904 w 1026"/>
                <a:gd name="T81" fmla="*/ 416 h 1146"/>
                <a:gd name="T82" fmla="*/ 874 w 1026"/>
                <a:gd name="T83" fmla="*/ 371 h 1146"/>
                <a:gd name="T84" fmla="*/ 837 w 1026"/>
                <a:gd name="T85" fmla="*/ 320 h 1146"/>
                <a:gd name="T86" fmla="*/ 813 w 1026"/>
                <a:gd name="T87" fmla="*/ 267 h 1146"/>
                <a:gd name="T88" fmla="*/ 742 w 1026"/>
                <a:gd name="T89" fmla="*/ 138 h 1146"/>
                <a:gd name="T90" fmla="*/ 771 w 1026"/>
                <a:gd name="T91" fmla="*/ 163 h 1146"/>
                <a:gd name="T92" fmla="*/ 781 w 1026"/>
                <a:gd name="T93" fmla="*/ 130 h 1146"/>
                <a:gd name="T94" fmla="*/ 771 w 1026"/>
                <a:gd name="T95" fmla="*/ 106 h 1146"/>
                <a:gd name="T96" fmla="*/ 729 w 1026"/>
                <a:gd name="T97" fmla="*/ 103 h 1146"/>
                <a:gd name="T98" fmla="*/ 631 w 1026"/>
                <a:gd name="T99" fmla="*/ 97 h 1146"/>
                <a:gd name="T100" fmla="*/ 598 w 1026"/>
                <a:gd name="T101" fmla="*/ 79 h 1146"/>
                <a:gd name="T102" fmla="*/ 585 w 1026"/>
                <a:gd name="T103" fmla="*/ 78 h 1146"/>
                <a:gd name="T104" fmla="*/ 556 w 1026"/>
                <a:gd name="T105" fmla="*/ 111 h 1146"/>
                <a:gd name="T106" fmla="*/ 460 w 1026"/>
                <a:gd name="T107" fmla="*/ 77 h 1146"/>
                <a:gd name="T108" fmla="*/ 421 w 1026"/>
                <a:gd name="T109" fmla="*/ 52 h 1146"/>
                <a:gd name="T110" fmla="*/ 421 w 1026"/>
                <a:gd name="T111" fmla="*/ 20 h 1146"/>
                <a:gd name="T112" fmla="*/ 421 w 1026"/>
                <a:gd name="T113" fmla="*/ 1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26" h="1146">
                  <a:moveTo>
                    <a:pt x="405" y="0"/>
                  </a:moveTo>
                  <a:cubicBezTo>
                    <a:pt x="395" y="0"/>
                    <a:pt x="395" y="8"/>
                    <a:pt x="384" y="8"/>
                  </a:cubicBezTo>
                  <a:cubicBezTo>
                    <a:pt x="378" y="8"/>
                    <a:pt x="375" y="5"/>
                    <a:pt x="368" y="5"/>
                  </a:cubicBezTo>
                  <a:cubicBezTo>
                    <a:pt x="360" y="5"/>
                    <a:pt x="352" y="12"/>
                    <a:pt x="346" y="12"/>
                  </a:cubicBezTo>
                  <a:cubicBezTo>
                    <a:pt x="342" y="12"/>
                    <a:pt x="335" y="7"/>
                    <a:pt x="328" y="7"/>
                  </a:cubicBezTo>
                  <a:cubicBezTo>
                    <a:pt x="304" y="7"/>
                    <a:pt x="265" y="22"/>
                    <a:pt x="244" y="32"/>
                  </a:cubicBezTo>
                  <a:cubicBezTo>
                    <a:pt x="238" y="35"/>
                    <a:pt x="236" y="41"/>
                    <a:pt x="225" y="41"/>
                  </a:cubicBezTo>
                  <a:cubicBezTo>
                    <a:pt x="207" y="41"/>
                    <a:pt x="193" y="38"/>
                    <a:pt x="180" y="28"/>
                  </a:cubicBezTo>
                  <a:cubicBezTo>
                    <a:pt x="174" y="32"/>
                    <a:pt x="173" y="37"/>
                    <a:pt x="169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57" y="59"/>
                    <a:pt x="139" y="75"/>
                    <a:pt x="125" y="93"/>
                  </a:cubicBezTo>
                  <a:cubicBezTo>
                    <a:pt x="115" y="106"/>
                    <a:pt x="123" y="114"/>
                    <a:pt x="116" y="134"/>
                  </a:cubicBezTo>
                  <a:cubicBezTo>
                    <a:pt x="114" y="142"/>
                    <a:pt x="101" y="153"/>
                    <a:pt x="93" y="158"/>
                  </a:cubicBezTo>
                  <a:cubicBezTo>
                    <a:pt x="83" y="163"/>
                    <a:pt x="69" y="162"/>
                    <a:pt x="62" y="172"/>
                  </a:cubicBezTo>
                  <a:cubicBezTo>
                    <a:pt x="49" y="189"/>
                    <a:pt x="33" y="217"/>
                    <a:pt x="27" y="238"/>
                  </a:cubicBezTo>
                  <a:cubicBezTo>
                    <a:pt x="24" y="246"/>
                    <a:pt x="12" y="253"/>
                    <a:pt x="12" y="263"/>
                  </a:cubicBezTo>
                  <a:cubicBezTo>
                    <a:pt x="12" y="284"/>
                    <a:pt x="22" y="299"/>
                    <a:pt x="22" y="322"/>
                  </a:cubicBezTo>
                  <a:cubicBezTo>
                    <a:pt x="22" y="336"/>
                    <a:pt x="12" y="364"/>
                    <a:pt x="0" y="370"/>
                  </a:cubicBezTo>
                  <a:cubicBezTo>
                    <a:pt x="4" y="377"/>
                    <a:pt x="8" y="380"/>
                    <a:pt x="8" y="387"/>
                  </a:cubicBezTo>
                  <a:cubicBezTo>
                    <a:pt x="8" y="392"/>
                    <a:pt x="11" y="396"/>
                    <a:pt x="11" y="404"/>
                  </a:cubicBezTo>
                  <a:cubicBezTo>
                    <a:pt x="9" y="404"/>
                    <a:pt x="9" y="404"/>
                    <a:pt x="9" y="404"/>
                  </a:cubicBezTo>
                  <a:cubicBezTo>
                    <a:pt x="12" y="407"/>
                    <a:pt x="13" y="408"/>
                    <a:pt x="16" y="412"/>
                  </a:cubicBezTo>
                  <a:cubicBezTo>
                    <a:pt x="16" y="414"/>
                    <a:pt x="44" y="439"/>
                    <a:pt x="48" y="441"/>
                  </a:cubicBezTo>
                  <a:cubicBezTo>
                    <a:pt x="61" y="452"/>
                    <a:pt x="64" y="464"/>
                    <a:pt x="74" y="480"/>
                  </a:cubicBezTo>
                  <a:cubicBezTo>
                    <a:pt x="85" y="497"/>
                    <a:pt x="116" y="515"/>
                    <a:pt x="131" y="526"/>
                  </a:cubicBezTo>
                  <a:cubicBezTo>
                    <a:pt x="133" y="527"/>
                    <a:pt x="140" y="530"/>
                    <a:pt x="146" y="530"/>
                  </a:cubicBezTo>
                  <a:cubicBezTo>
                    <a:pt x="167" y="530"/>
                    <a:pt x="176" y="519"/>
                    <a:pt x="197" y="519"/>
                  </a:cubicBezTo>
                  <a:cubicBezTo>
                    <a:pt x="207" y="519"/>
                    <a:pt x="220" y="527"/>
                    <a:pt x="228" y="527"/>
                  </a:cubicBezTo>
                  <a:cubicBezTo>
                    <a:pt x="236" y="527"/>
                    <a:pt x="239" y="520"/>
                    <a:pt x="247" y="518"/>
                  </a:cubicBezTo>
                  <a:cubicBezTo>
                    <a:pt x="267" y="511"/>
                    <a:pt x="286" y="499"/>
                    <a:pt x="313" y="499"/>
                  </a:cubicBezTo>
                  <a:cubicBezTo>
                    <a:pt x="334" y="499"/>
                    <a:pt x="338" y="530"/>
                    <a:pt x="354" y="530"/>
                  </a:cubicBezTo>
                  <a:cubicBezTo>
                    <a:pt x="359" y="530"/>
                    <a:pt x="367" y="530"/>
                    <a:pt x="376" y="530"/>
                  </a:cubicBezTo>
                  <a:cubicBezTo>
                    <a:pt x="394" y="530"/>
                    <a:pt x="404" y="540"/>
                    <a:pt x="409" y="552"/>
                  </a:cubicBezTo>
                  <a:cubicBezTo>
                    <a:pt x="404" y="556"/>
                    <a:pt x="404" y="572"/>
                    <a:pt x="404" y="578"/>
                  </a:cubicBezTo>
                  <a:cubicBezTo>
                    <a:pt x="404" y="581"/>
                    <a:pt x="402" y="582"/>
                    <a:pt x="404" y="586"/>
                  </a:cubicBezTo>
                  <a:cubicBezTo>
                    <a:pt x="400" y="588"/>
                    <a:pt x="392" y="602"/>
                    <a:pt x="392" y="607"/>
                  </a:cubicBezTo>
                  <a:cubicBezTo>
                    <a:pt x="392" y="632"/>
                    <a:pt x="422" y="651"/>
                    <a:pt x="436" y="668"/>
                  </a:cubicBezTo>
                  <a:cubicBezTo>
                    <a:pt x="443" y="677"/>
                    <a:pt x="441" y="689"/>
                    <a:pt x="445" y="700"/>
                  </a:cubicBezTo>
                  <a:cubicBezTo>
                    <a:pt x="450" y="713"/>
                    <a:pt x="454" y="721"/>
                    <a:pt x="458" y="744"/>
                  </a:cubicBezTo>
                  <a:cubicBezTo>
                    <a:pt x="460" y="755"/>
                    <a:pt x="465" y="761"/>
                    <a:pt x="465" y="774"/>
                  </a:cubicBezTo>
                  <a:cubicBezTo>
                    <a:pt x="465" y="802"/>
                    <a:pt x="432" y="811"/>
                    <a:pt x="432" y="848"/>
                  </a:cubicBezTo>
                  <a:cubicBezTo>
                    <a:pt x="432" y="882"/>
                    <a:pt x="447" y="902"/>
                    <a:pt x="462" y="927"/>
                  </a:cubicBezTo>
                  <a:cubicBezTo>
                    <a:pt x="466" y="934"/>
                    <a:pt x="473" y="937"/>
                    <a:pt x="473" y="944"/>
                  </a:cubicBezTo>
                  <a:cubicBezTo>
                    <a:pt x="473" y="949"/>
                    <a:pt x="473" y="950"/>
                    <a:pt x="473" y="959"/>
                  </a:cubicBezTo>
                  <a:cubicBezTo>
                    <a:pt x="473" y="1005"/>
                    <a:pt x="497" y="1036"/>
                    <a:pt x="516" y="1068"/>
                  </a:cubicBezTo>
                  <a:cubicBezTo>
                    <a:pt x="519" y="1073"/>
                    <a:pt x="533" y="1089"/>
                    <a:pt x="533" y="1097"/>
                  </a:cubicBezTo>
                  <a:cubicBezTo>
                    <a:pt x="533" y="1103"/>
                    <a:pt x="531" y="1107"/>
                    <a:pt x="527" y="1112"/>
                  </a:cubicBezTo>
                  <a:cubicBezTo>
                    <a:pt x="531" y="1116"/>
                    <a:pt x="536" y="1127"/>
                    <a:pt x="536" y="1138"/>
                  </a:cubicBezTo>
                  <a:cubicBezTo>
                    <a:pt x="537" y="1138"/>
                    <a:pt x="538" y="1136"/>
                    <a:pt x="541" y="1135"/>
                  </a:cubicBezTo>
                  <a:cubicBezTo>
                    <a:pt x="545" y="1141"/>
                    <a:pt x="549" y="1146"/>
                    <a:pt x="558" y="1146"/>
                  </a:cubicBezTo>
                  <a:cubicBezTo>
                    <a:pt x="578" y="1146"/>
                    <a:pt x="592" y="1130"/>
                    <a:pt x="614" y="1130"/>
                  </a:cubicBezTo>
                  <a:cubicBezTo>
                    <a:pt x="620" y="1130"/>
                    <a:pt x="623" y="1135"/>
                    <a:pt x="628" y="1135"/>
                  </a:cubicBezTo>
                  <a:cubicBezTo>
                    <a:pt x="633" y="1135"/>
                    <a:pt x="637" y="1132"/>
                    <a:pt x="644" y="1132"/>
                  </a:cubicBezTo>
                  <a:cubicBezTo>
                    <a:pt x="646" y="1122"/>
                    <a:pt x="659" y="1126"/>
                    <a:pt x="668" y="1122"/>
                  </a:cubicBezTo>
                  <a:cubicBezTo>
                    <a:pt x="690" y="1112"/>
                    <a:pt x="696" y="1097"/>
                    <a:pt x="709" y="1080"/>
                  </a:cubicBezTo>
                  <a:cubicBezTo>
                    <a:pt x="717" y="1069"/>
                    <a:pt x="718" y="1057"/>
                    <a:pt x="730" y="1046"/>
                  </a:cubicBezTo>
                  <a:cubicBezTo>
                    <a:pt x="736" y="1039"/>
                    <a:pt x="751" y="1028"/>
                    <a:pt x="751" y="1013"/>
                  </a:cubicBezTo>
                  <a:cubicBezTo>
                    <a:pt x="751" y="1008"/>
                    <a:pt x="748" y="1004"/>
                    <a:pt x="743" y="1002"/>
                  </a:cubicBezTo>
                  <a:cubicBezTo>
                    <a:pt x="749" y="989"/>
                    <a:pt x="757" y="983"/>
                    <a:pt x="769" y="977"/>
                  </a:cubicBezTo>
                  <a:cubicBezTo>
                    <a:pt x="773" y="975"/>
                    <a:pt x="782" y="978"/>
                    <a:pt x="785" y="973"/>
                  </a:cubicBezTo>
                  <a:cubicBezTo>
                    <a:pt x="788" y="969"/>
                    <a:pt x="790" y="951"/>
                    <a:pt x="790" y="943"/>
                  </a:cubicBezTo>
                  <a:cubicBezTo>
                    <a:pt x="790" y="927"/>
                    <a:pt x="775" y="919"/>
                    <a:pt x="775" y="907"/>
                  </a:cubicBezTo>
                  <a:cubicBezTo>
                    <a:pt x="775" y="902"/>
                    <a:pt x="783" y="893"/>
                    <a:pt x="791" y="891"/>
                  </a:cubicBezTo>
                  <a:cubicBezTo>
                    <a:pt x="796" y="857"/>
                    <a:pt x="866" y="861"/>
                    <a:pt x="866" y="820"/>
                  </a:cubicBezTo>
                  <a:cubicBezTo>
                    <a:pt x="866" y="816"/>
                    <a:pt x="865" y="813"/>
                    <a:pt x="862" y="810"/>
                  </a:cubicBezTo>
                  <a:cubicBezTo>
                    <a:pt x="862" y="795"/>
                    <a:pt x="863" y="785"/>
                    <a:pt x="863" y="776"/>
                  </a:cubicBezTo>
                  <a:cubicBezTo>
                    <a:pt x="863" y="763"/>
                    <a:pt x="863" y="763"/>
                    <a:pt x="863" y="763"/>
                  </a:cubicBezTo>
                  <a:cubicBezTo>
                    <a:pt x="864" y="762"/>
                    <a:pt x="867" y="758"/>
                    <a:pt x="867" y="755"/>
                  </a:cubicBezTo>
                  <a:cubicBezTo>
                    <a:pt x="867" y="745"/>
                    <a:pt x="848" y="736"/>
                    <a:pt x="848" y="718"/>
                  </a:cubicBezTo>
                  <a:cubicBezTo>
                    <a:pt x="848" y="702"/>
                    <a:pt x="843" y="695"/>
                    <a:pt x="843" y="679"/>
                  </a:cubicBezTo>
                  <a:cubicBezTo>
                    <a:pt x="843" y="664"/>
                    <a:pt x="857" y="660"/>
                    <a:pt x="861" y="647"/>
                  </a:cubicBezTo>
                  <a:cubicBezTo>
                    <a:pt x="874" y="600"/>
                    <a:pt x="911" y="592"/>
                    <a:pt x="946" y="564"/>
                  </a:cubicBezTo>
                  <a:cubicBezTo>
                    <a:pt x="966" y="549"/>
                    <a:pt x="973" y="530"/>
                    <a:pt x="989" y="509"/>
                  </a:cubicBezTo>
                  <a:cubicBezTo>
                    <a:pt x="1002" y="491"/>
                    <a:pt x="1026" y="452"/>
                    <a:pt x="1026" y="422"/>
                  </a:cubicBezTo>
                  <a:cubicBezTo>
                    <a:pt x="1026" y="418"/>
                    <a:pt x="1023" y="417"/>
                    <a:pt x="1022" y="414"/>
                  </a:cubicBezTo>
                  <a:cubicBezTo>
                    <a:pt x="1003" y="418"/>
                    <a:pt x="984" y="426"/>
                    <a:pt x="964" y="430"/>
                  </a:cubicBezTo>
                  <a:cubicBezTo>
                    <a:pt x="963" y="430"/>
                    <a:pt x="962" y="430"/>
                    <a:pt x="961" y="430"/>
                  </a:cubicBezTo>
                  <a:cubicBezTo>
                    <a:pt x="959" y="430"/>
                    <a:pt x="957" y="429"/>
                    <a:pt x="955" y="429"/>
                  </a:cubicBezTo>
                  <a:cubicBezTo>
                    <a:pt x="953" y="429"/>
                    <a:pt x="951" y="429"/>
                    <a:pt x="949" y="429"/>
                  </a:cubicBezTo>
                  <a:cubicBezTo>
                    <a:pt x="947" y="429"/>
                    <a:pt x="945" y="429"/>
                    <a:pt x="943" y="430"/>
                  </a:cubicBezTo>
                  <a:cubicBezTo>
                    <a:pt x="936" y="432"/>
                    <a:pt x="935" y="439"/>
                    <a:pt x="927" y="439"/>
                  </a:cubicBezTo>
                  <a:cubicBezTo>
                    <a:pt x="918" y="439"/>
                    <a:pt x="911" y="422"/>
                    <a:pt x="904" y="416"/>
                  </a:cubicBezTo>
                  <a:cubicBezTo>
                    <a:pt x="909" y="410"/>
                    <a:pt x="904" y="409"/>
                    <a:pt x="904" y="400"/>
                  </a:cubicBezTo>
                  <a:cubicBezTo>
                    <a:pt x="887" y="400"/>
                    <a:pt x="882" y="378"/>
                    <a:pt x="874" y="371"/>
                  </a:cubicBezTo>
                  <a:cubicBezTo>
                    <a:pt x="864" y="365"/>
                    <a:pt x="859" y="364"/>
                    <a:pt x="850" y="356"/>
                  </a:cubicBezTo>
                  <a:cubicBezTo>
                    <a:pt x="841" y="346"/>
                    <a:pt x="847" y="332"/>
                    <a:pt x="837" y="320"/>
                  </a:cubicBezTo>
                  <a:cubicBezTo>
                    <a:pt x="829" y="309"/>
                    <a:pt x="819" y="309"/>
                    <a:pt x="813" y="295"/>
                  </a:cubicBezTo>
                  <a:cubicBezTo>
                    <a:pt x="813" y="267"/>
                    <a:pt x="813" y="267"/>
                    <a:pt x="813" y="267"/>
                  </a:cubicBezTo>
                  <a:cubicBezTo>
                    <a:pt x="805" y="261"/>
                    <a:pt x="790" y="237"/>
                    <a:pt x="792" y="226"/>
                  </a:cubicBezTo>
                  <a:cubicBezTo>
                    <a:pt x="742" y="138"/>
                    <a:pt x="742" y="138"/>
                    <a:pt x="742" y="138"/>
                  </a:cubicBezTo>
                  <a:cubicBezTo>
                    <a:pt x="742" y="129"/>
                    <a:pt x="742" y="129"/>
                    <a:pt x="742" y="129"/>
                  </a:cubicBezTo>
                  <a:cubicBezTo>
                    <a:pt x="751" y="138"/>
                    <a:pt x="760" y="161"/>
                    <a:pt x="771" y="163"/>
                  </a:cubicBezTo>
                  <a:cubicBezTo>
                    <a:pt x="773" y="158"/>
                    <a:pt x="778" y="144"/>
                    <a:pt x="781" y="137"/>
                  </a:cubicBezTo>
                  <a:cubicBezTo>
                    <a:pt x="781" y="135"/>
                    <a:pt x="781" y="132"/>
                    <a:pt x="781" y="130"/>
                  </a:cubicBezTo>
                  <a:cubicBezTo>
                    <a:pt x="773" y="111"/>
                    <a:pt x="773" y="111"/>
                    <a:pt x="773" y="111"/>
                  </a:cubicBezTo>
                  <a:cubicBezTo>
                    <a:pt x="773" y="109"/>
                    <a:pt x="772" y="108"/>
                    <a:pt x="771" y="106"/>
                  </a:cubicBezTo>
                  <a:cubicBezTo>
                    <a:pt x="764" y="107"/>
                    <a:pt x="764" y="110"/>
                    <a:pt x="756" y="110"/>
                  </a:cubicBezTo>
                  <a:cubicBezTo>
                    <a:pt x="745" y="110"/>
                    <a:pt x="739" y="103"/>
                    <a:pt x="729" y="103"/>
                  </a:cubicBezTo>
                  <a:cubicBezTo>
                    <a:pt x="712" y="103"/>
                    <a:pt x="707" y="111"/>
                    <a:pt x="690" y="111"/>
                  </a:cubicBezTo>
                  <a:cubicBezTo>
                    <a:pt x="672" y="111"/>
                    <a:pt x="648" y="103"/>
                    <a:pt x="631" y="97"/>
                  </a:cubicBezTo>
                  <a:cubicBezTo>
                    <a:pt x="623" y="94"/>
                    <a:pt x="611" y="98"/>
                    <a:pt x="606" y="92"/>
                  </a:cubicBezTo>
                  <a:cubicBezTo>
                    <a:pt x="604" y="88"/>
                    <a:pt x="598" y="87"/>
                    <a:pt x="598" y="79"/>
                  </a:cubicBezTo>
                  <a:cubicBezTo>
                    <a:pt x="586" y="79"/>
                    <a:pt x="586" y="79"/>
                    <a:pt x="586" y="79"/>
                  </a:cubicBezTo>
                  <a:cubicBezTo>
                    <a:pt x="585" y="78"/>
                    <a:pt x="585" y="78"/>
                    <a:pt x="585" y="78"/>
                  </a:cubicBezTo>
                  <a:cubicBezTo>
                    <a:pt x="568" y="84"/>
                    <a:pt x="556" y="84"/>
                    <a:pt x="556" y="101"/>
                  </a:cubicBezTo>
                  <a:cubicBezTo>
                    <a:pt x="556" y="104"/>
                    <a:pt x="556" y="107"/>
                    <a:pt x="556" y="111"/>
                  </a:cubicBezTo>
                  <a:cubicBezTo>
                    <a:pt x="556" y="114"/>
                    <a:pt x="550" y="119"/>
                    <a:pt x="545" y="119"/>
                  </a:cubicBezTo>
                  <a:cubicBezTo>
                    <a:pt x="506" y="119"/>
                    <a:pt x="494" y="77"/>
                    <a:pt x="460" y="77"/>
                  </a:cubicBezTo>
                  <a:cubicBezTo>
                    <a:pt x="455" y="77"/>
                    <a:pt x="451" y="77"/>
                    <a:pt x="445" y="77"/>
                  </a:cubicBezTo>
                  <a:cubicBezTo>
                    <a:pt x="435" y="77"/>
                    <a:pt x="421" y="65"/>
                    <a:pt x="421" y="52"/>
                  </a:cubicBezTo>
                  <a:cubicBezTo>
                    <a:pt x="421" y="44"/>
                    <a:pt x="428" y="40"/>
                    <a:pt x="428" y="32"/>
                  </a:cubicBezTo>
                  <a:cubicBezTo>
                    <a:pt x="428" y="27"/>
                    <a:pt x="421" y="25"/>
                    <a:pt x="421" y="20"/>
                  </a:cubicBezTo>
                  <a:cubicBezTo>
                    <a:pt x="421" y="13"/>
                    <a:pt x="428" y="15"/>
                    <a:pt x="429" y="7"/>
                  </a:cubicBezTo>
                  <a:cubicBezTo>
                    <a:pt x="426" y="7"/>
                    <a:pt x="424" y="10"/>
                    <a:pt x="421" y="10"/>
                  </a:cubicBezTo>
                  <a:cubicBezTo>
                    <a:pt x="413" y="10"/>
                    <a:pt x="415" y="0"/>
                    <a:pt x="4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31"/>
            <p:cNvSpPr>
              <a:spLocks/>
            </p:cNvSpPr>
            <p:nvPr/>
          </p:nvSpPr>
          <p:spPr bwMode="auto">
            <a:xfrm>
              <a:off x="4359" y="1478"/>
              <a:ext cx="1323" cy="1149"/>
            </a:xfrm>
            <a:custGeom>
              <a:avLst/>
              <a:gdLst>
                <a:gd name="T0" fmla="*/ 75 w 560"/>
                <a:gd name="T1" fmla="*/ 16 h 486"/>
                <a:gd name="T2" fmla="*/ 46 w 560"/>
                <a:gd name="T3" fmla="*/ 18 h 486"/>
                <a:gd name="T4" fmla="*/ 9 w 560"/>
                <a:gd name="T5" fmla="*/ 45 h 486"/>
                <a:gd name="T6" fmla="*/ 0 w 560"/>
                <a:gd name="T7" fmla="*/ 66 h 486"/>
                <a:gd name="T8" fmla="*/ 27 w 560"/>
                <a:gd name="T9" fmla="*/ 95 h 486"/>
                <a:gd name="T10" fmla="*/ 59 w 560"/>
                <a:gd name="T11" fmla="*/ 105 h 486"/>
                <a:gd name="T12" fmla="*/ 130 w 560"/>
                <a:gd name="T13" fmla="*/ 93 h 486"/>
                <a:gd name="T14" fmla="*/ 150 w 560"/>
                <a:gd name="T15" fmla="*/ 98 h 486"/>
                <a:gd name="T16" fmla="*/ 136 w 560"/>
                <a:gd name="T17" fmla="*/ 151 h 486"/>
                <a:gd name="T18" fmla="*/ 126 w 560"/>
                <a:gd name="T19" fmla="*/ 193 h 486"/>
                <a:gd name="T20" fmla="*/ 131 w 560"/>
                <a:gd name="T21" fmla="*/ 235 h 486"/>
                <a:gd name="T22" fmla="*/ 165 w 560"/>
                <a:gd name="T23" fmla="*/ 287 h 486"/>
                <a:gd name="T24" fmla="*/ 185 w 560"/>
                <a:gd name="T25" fmla="*/ 311 h 486"/>
                <a:gd name="T26" fmla="*/ 238 w 560"/>
                <a:gd name="T27" fmla="*/ 408 h 486"/>
                <a:gd name="T28" fmla="*/ 260 w 560"/>
                <a:gd name="T29" fmla="*/ 472 h 486"/>
                <a:gd name="T30" fmla="*/ 280 w 560"/>
                <a:gd name="T31" fmla="*/ 484 h 486"/>
                <a:gd name="T32" fmla="*/ 353 w 560"/>
                <a:gd name="T33" fmla="*/ 453 h 486"/>
                <a:gd name="T34" fmla="*/ 438 w 560"/>
                <a:gd name="T35" fmla="*/ 416 h 486"/>
                <a:gd name="T36" fmla="*/ 476 w 560"/>
                <a:gd name="T37" fmla="*/ 370 h 486"/>
                <a:gd name="T38" fmla="*/ 497 w 560"/>
                <a:gd name="T39" fmla="*/ 324 h 486"/>
                <a:gd name="T40" fmla="*/ 454 w 560"/>
                <a:gd name="T41" fmla="*/ 289 h 486"/>
                <a:gd name="T42" fmla="*/ 375 w 560"/>
                <a:gd name="T43" fmla="*/ 295 h 486"/>
                <a:gd name="T44" fmla="*/ 368 w 560"/>
                <a:gd name="T45" fmla="*/ 281 h 486"/>
                <a:gd name="T46" fmla="*/ 333 w 560"/>
                <a:gd name="T47" fmla="*/ 219 h 486"/>
                <a:gd name="T48" fmla="*/ 379 w 560"/>
                <a:gd name="T49" fmla="*/ 240 h 486"/>
                <a:gd name="T50" fmla="*/ 443 w 560"/>
                <a:gd name="T51" fmla="*/ 263 h 486"/>
                <a:gd name="T52" fmla="*/ 489 w 560"/>
                <a:gd name="T53" fmla="*/ 281 h 486"/>
                <a:gd name="T54" fmla="*/ 540 w 560"/>
                <a:gd name="T55" fmla="*/ 288 h 486"/>
                <a:gd name="T56" fmla="*/ 537 w 560"/>
                <a:gd name="T57" fmla="*/ 279 h 486"/>
                <a:gd name="T58" fmla="*/ 527 w 560"/>
                <a:gd name="T59" fmla="*/ 206 h 486"/>
                <a:gd name="T60" fmla="*/ 538 w 560"/>
                <a:gd name="T61" fmla="*/ 187 h 486"/>
                <a:gd name="T62" fmla="*/ 523 w 560"/>
                <a:gd name="T63" fmla="*/ 149 h 486"/>
                <a:gd name="T64" fmla="*/ 521 w 560"/>
                <a:gd name="T65" fmla="*/ 143 h 486"/>
                <a:gd name="T66" fmla="*/ 521 w 560"/>
                <a:gd name="T67" fmla="*/ 138 h 486"/>
                <a:gd name="T68" fmla="*/ 532 w 560"/>
                <a:gd name="T69" fmla="*/ 106 h 486"/>
                <a:gd name="T70" fmla="*/ 526 w 560"/>
                <a:gd name="T71" fmla="*/ 89 h 486"/>
                <a:gd name="T72" fmla="*/ 441 w 560"/>
                <a:gd name="T73" fmla="*/ 69 h 486"/>
                <a:gd name="T74" fmla="*/ 420 w 560"/>
                <a:gd name="T75" fmla="*/ 91 h 486"/>
                <a:gd name="T76" fmla="*/ 371 w 560"/>
                <a:gd name="T77" fmla="*/ 91 h 486"/>
                <a:gd name="T78" fmla="*/ 356 w 560"/>
                <a:gd name="T79" fmla="*/ 82 h 486"/>
                <a:gd name="T80" fmla="*/ 344 w 560"/>
                <a:gd name="T81" fmla="*/ 61 h 486"/>
                <a:gd name="T82" fmla="*/ 337 w 560"/>
                <a:gd name="T83" fmla="*/ 49 h 486"/>
                <a:gd name="T84" fmla="*/ 307 w 560"/>
                <a:gd name="T85" fmla="*/ 53 h 486"/>
                <a:gd name="T86" fmla="*/ 246 w 560"/>
                <a:gd name="T87" fmla="*/ 5 h 486"/>
                <a:gd name="T88" fmla="*/ 246 w 560"/>
                <a:gd name="T89" fmla="*/ 5 h 486"/>
                <a:gd name="T90" fmla="*/ 246 w 560"/>
                <a:gd name="T91" fmla="*/ 5 h 486"/>
                <a:gd name="T92" fmla="*/ 210 w 560"/>
                <a:gd name="T93" fmla="*/ 19 h 486"/>
                <a:gd name="T94" fmla="*/ 127 w 560"/>
                <a:gd name="T95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0" h="486">
                  <a:moveTo>
                    <a:pt x="127" y="0"/>
                  </a:moveTo>
                  <a:cubicBezTo>
                    <a:pt x="118" y="0"/>
                    <a:pt x="103" y="1"/>
                    <a:pt x="97" y="5"/>
                  </a:cubicBezTo>
                  <a:cubicBezTo>
                    <a:pt x="91" y="9"/>
                    <a:pt x="81" y="16"/>
                    <a:pt x="75" y="16"/>
                  </a:cubicBezTo>
                  <a:cubicBezTo>
                    <a:pt x="75" y="16"/>
                    <a:pt x="65" y="16"/>
                    <a:pt x="59" y="16"/>
                  </a:cubicBezTo>
                  <a:cubicBezTo>
                    <a:pt x="57" y="16"/>
                    <a:pt x="54" y="15"/>
                    <a:pt x="52" y="15"/>
                  </a:cubicBezTo>
                  <a:cubicBezTo>
                    <a:pt x="49" y="15"/>
                    <a:pt x="46" y="16"/>
                    <a:pt x="46" y="18"/>
                  </a:cubicBezTo>
                  <a:cubicBezTo>
                    <a:pt x="46" y="22"/>
                    <a:pt x="49" y="21"/>
                    <a:pt x="50" y="25"/>
                  </a:cubicBezTo>
                  <a:cubicBezTo>
                    <a:pt x="41" y="30"/>
                    <a:pt x="3" y="26"/>
                    <a:pt x="3" y="43"/>
                  </a:cubicBezTo>
                  <a:cubicBezTo>
                    <a:pt x="3" y="45"/>
                    <a:pt x="6" y="45"/>
                    <a:pt x="9" y="45"/>
                  </a:cubicBezTo>
                  <a:cubicBezTo>
                    <a:pt x="10" y="45"/>
                    <a:pt x="11" y="45"/>
                    <a:pt x="12" y="45"/>
                  </a:cubicBezTo>
                  <a:cubicBezTo>
                    <a:pt x="11" y="48"/>
                    <a:pt x="12" y="48"/>
                    <a:pt x="12" y="52"/>
                  </a:cubicBezTo>
                  <a:cubicBezTo>
                    <a:pt x="12" y="62"/>
                    <a:pt x="6" y="61"/>
                    <a:pt x="0" y="66"/>
                  </a:cubicBezTo>
                  <a:cubicBezTo>
                    <a:pt x="8" y="70"/>
                    <a:pt x="14" y="69"/>
                    <a:pt x="18" y="76"/>
                  </a:cubicBezTo>
                  <a:cubicBezTo>
                    <a:pt x="13" y="81"/>
                    <a:pt x="28" y="89"/>
                    <a:pt x="32" y="92"/>
                  </a:cubicBezTo>
                  <a:cubicBezTo>
                    <a:pt x="31" y="93"/>
                    <a:pt x="29" y="95"/>
                    <a:pt x="27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5" y="95"/>
                    <a:pt x="36" y="95"/>
                    <a:pt x="37" y="95"/>
                  </a:cubicBezTo>
                  <a:cubicBezTo>
                    <a:pt x="45" y="95"/>
                    <a:pt x="50" y="105"/>
                    <a:pt x="59" y="105"/>
                  </a:cubicBezTo>
                  <a:cubicBezTo>
                    <a:pt x="68" y="105"/>
                    <a:pt x="66" y="93"/>
                    <a:pt x="77" y="93"/>
                  </a:cubicBezTo>
                  <a:cubicBezTo>
                    <a:pt x="88" y="93"/>
                    <a:pt x="92" y="106"/>
                    <a:pt x="103" y="106"/>
                  </a:cubicBezTo>
                  <a:cubicBezTo>
                    <a:pt x="119" y="106"/>
                    <a:pt x="121" y="99"/>
                    <a:pt x="130" y="93"/>
                  </a:cubicBezTo>
                  <a:cubicBezTo>
                    <a:pt x="132" y="95"/>
                    <a:pt x="135" y="97"/>
                    <a:pt x="140" y="97"/>
                  </a:cubicBezTo>
                  <a:cubicBezTo>
                    <a:pt x="145" y="97"/>
                    <a:pt x="146" y="94"/>
                    <a:pt x="150" y="92"/>
                  </a:cubicBezTo>
                  <a:cubicBezTo>
                    <a:pt x="150" y="98"/>
                    <a:pt x="150" y="98"/>
                    <a:pt x="150" y="98"/>
                  </a:cubicBezTo>
                  <a:cubicBezTo>
                    <a:pt x="149" y="99"/>
                    <a:pt x="147" y="100"/>
                    <a:pt x="147" y="103"/>
                  </a:cubicBezTo>
                  <a:cubicBezTo>
                    <a:pt x="147" y="109"/>
                    <a:pt x="149" y="117"/>
                    <a:pt x="149" y="126"/>
                  </a:cubicBezTo>
                  <a:cubicBezTo>
                    <a:pt x="149" y="138"/>
                    <a:pt x="139" y="140"/>
                    <a:pt x="136" y="151"/>
                  </a:cubicBezTo>
                  <a:cubicBezTo>
                    <a:pt x="132" y="161"/>
                    <a:pt x="131" y="167"/>
                    <a:pt x="127" y="179"/>
                  </a:cubicBezTo>
                  <a:cubicBezTo>
                    <a:pt x="127" y="181"/>
                    <a:pt x="123" y="181"/>
                    <a:pt x="123" y="185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134" y="214"/>
                    <a:pt x="134" y="217"/>
                    <a:pt x="134" y="219"/>
                  </a:cubicBezTo>
                  <a:cubicBezTo>
                    <a:pt x="133" y="225"/>
                    <a:pt x="131" y="232"/>
                    <a:pt x="131" y="235"/>
                  </a:cubicBezTo>
                  <a:cubicBezTo>
                    <a:pt x="131" y="237"/>
                    <a:pt x="138" y="245"/>
                    <a:pt x="140" y="248"/>
                  </a:cubicBezTo>
                  <a:cubicBezTo>
                    <a:pt x="146" y="257"/>
                    <a:pt x="151" y="265"/>
                    <a:pt x="157" y="274"/>
                  </a:cubicBezTo>
                  <a:cubicBezTo>
                    <a:pt x="159" y="278"/>
                    <a:pt x="163" y="282"/>
                    <a:pt x="165" y="287"/>
                  </a:cubicBezTo>
                  <a:cubicBezTo>
                    <a:pt x="166" y="290"/>
                    <a:pt x="165" y="298"/>
                    <a:pt x="168" y="301"/>
                  </a:cubicBezTo>
                  <a:cubicBezTo>
                    <a:pt x="169" y="303"/>
                    <a:pt x="176" y="302"/>
                    <a:pt x="178" y="304"/>
                  </a:cubicBezTo>
                  <a:cubicBezTo>
                    <a:pt x="180" y="306"/>
                    <a:pt x="183" y="309"/>
                    <a:pt x="185" y="311"/>
                  </a:cubicBezTo>
                  <a:cubicBezTo>
                    <a:pt x="187" y="321"/>
                    <a:pt x="194" y="324"/>
                    <a:pt x="194" y="336"/>
                  </a:cubicBezTo>
                  <a:cubicBezTo>
                    <a:pt x="194" y="356"/>
                    <a:pt x="199" y="367"/>
                    <a:pt x="217" y="371"/>
                  </a:cubicBezTo>
                  <a:cubicBezTo>
                    <a:pt x="217" y="383"/>
                    <a:pt x="232" y="402"/>
                    <a:pt x="238" y="408"/>
                  </a:cubicBezTo>
                  <a:cubicBezTo>
                    <a:pt x="244" y="414"/>
                    <a:pt x="253" y="419"/>
                    <a:pt x="250" y="430"/>
                  </a:cubicBezTo>
                  <a:cubicBezTo>
                    <a:pt x="249" y="435"/>
                    <a:pt x="245" y="445"/>
                    <a:pt x="251" y="446"/>
                  </a:cubicBezTo>
                  <a:cubicBezTo>
                    <a:pt x="251" y="456"/>
                    <a:pt x="255" y="464"/>
                    <a:pt x="260" y="472"/>
                  </a:cubicBezTo>
                  <a:cubicBezTo>
                    <a:pt x="263" y="478"/>
                    <a:pt x="259" y="478"/>
                    <a:pt x="261" y="478"/>
                  </a:cubicBezTo>
                  <a:cubicBezTo>
                    <a:pt x="262" y="479"/>
                    <a:pt x="276" y="486"/>
                    <a:pt x="277" y="486"/>
                  </a:cubicBezTo>
                  <a:cubicBezTo>
                    <a:pt x="280" y="484"/>
                    <a:pt x="280" y="484"/>
                    <a:pt x="280" y="484"/>
                  </a:cubicBezTo>
                  <a:cubicBezTo>
                    <a:pt x="292" y="484"/>
                    <a:pt x="293" y="479"/>
                    <a:pt x="302" y="473"/>
                  </a:cubicBezTo>
                  <a:cubicBezTo>
                    <a:pt x="318" y="473"/>
                    <a:pt x="318" y="473"/>
                    <a:pt x="318" y="473"/>
                  </a:cubicBezTo>
                  <a:cubicBezTo>
                    <a:pt x="325" y="470"/>
                    <a:pt x="346" y="455"/>
                    <a:pt x="353" y="453"/>
                  </a:cubicBezTo>
                  <a:cubicBezTo>
                    <a:pt x="365" y="450"/>
                    <a:pt x="382" y="447"/>
                    <a:pt x="394" y="441"/>
                  </a:cubicBezTo>
                  <a:cubicBezTo>
                    <a:pt x="393" y="440"/>
                    <a:pt x="392" y="438"/>
                    <a:pt x="392" y="436"/>
                  </a:cubicBezTo>
                  <a:cubicBezTo>
                    <a:pt x="392" y="424"/>
                    <a:pt x="424" y="419"/>
                    <a:pt x="438" y="416"/>
                  </a:cubicBezTo>
                  <a:cubicBezTo>
                    <a:pt x="438" y="410"/>
                    <a:pt x="448" y="401"/>
                    <a:pt x="453" y="401"/>
                  </a:cubicBezTo>
                  <a:cubicBezTo>
                    <a:pt x="461" y="401"/>
                    <a:pt x="460" y="385"/>
                    <a:pt x="468" y="385"/>
                  </a:cubicBezTo>
                  <a:cubicBezTo>
                    <a:pt x="475" y="385"/>
                    <a:pt x="474" y="376"/>
                    <a:pt x="476" y="370"/>
                  </a:cubicBezTo>
                  <a:cubicBezTo>
                    <a:pt x="478" y="364"/>
                    <a:pt x="484" y="362"/>
                    <a:pt x="491" y="362"/>
                  </a:cubicBezTo>
                  <a:cubicBezTo>
                    <a:pt x="491" y="349"/>
                    <a:pt x="507" y="345"/>
                    <a:pt x="507" y="333"/>
                  </a:cubicBezTo>
                  <a:cubicBezTo>
                    <a:pt x="507" y="328"/>
                    <a:pt x="499" y="329"/>
                    <a:pt x="497" y="324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3" y="323"/>
                    <a:pt x="493" y="314"/>
                    <a:pt x="487" y="312"/>
                  </a:cubicBezTo>
                  <a:cubicBezTo>
                    <a:pt x="471" y="307"/>
                    <a:pt x="461" y="305"/>
                    <a:pt x="454" y="289"/>
                  </a:cubicBezTo>
                  <a:cubicBezTo>
                    <a:pt x="454" y="270"/>
                    <a:pt x="454" y="270"/>
                    <a:pt x="454" y="270"/>
                  </a:cubicBezTo>
                  <a:cubicBezTo>
                    <a:pt x="435" y="284"/>
                    <a:pt x="432" y="306"/>
                    <a:pt x="397" y="306"/>
                  </a:cubicBezTo>
                  <a:cubicBezTo>
                    <a:pt x="389" y="306"/>
                    <a:pt x="375" y="302"/>
                    <a:pt x="375" y="295"/>
                  </a:cubicBezTo>
                  <a:cubicBezTo>
                    <a:pt x="375" y="288"/>
                    <a:pt x="379" y="284"/>
                    <a:pt x="379" y="278"/>
                  </a:cubicBezTo>
                  <a:cubicBezTo>
                    <a:pt x="379" y="276"/>
                    <a:pt x="379" y="274"/>
                    <a:pt x="379" y="272"/>
                  </a:cubicBezTo>
                  <a:cubicBezTo>
                    <a:pt x="373" y="273"/>
                    <a:pt x="374" y="280"/>
                    <a:pt x="368" y="281"/>
                  </a:cubicBezTo>
                  <a:cubicBezTo>
                    <a:pt x="367" y="277"/>
                    <a:pt x="364" y="275"/>
                    <a:pt x="364" y="269"/>
                  </a:cubicBezTo>
                  <a:cubicBezTo>
                    <a:pt x="352" y="267"/>
                    <a:pt x="337" y="244"/>
                    <a:pt x="334" y="231"/>
                  </a:cubicBezTo>
                  <a:cubicBezTo>
                    <a:pt x="333" y="227"/>
                    <a:pt x="333" y="224"/>
                    <a:pt x="333" y="219"/>
                  </a:cubicBezTo>
                  <a:cubicBezTo>
                    <a:pt x="333" y="212"/>
                    <a:pt x="336" y="202"/>
                    <a:pt x="344" y="202"/>
                  </a:cubicBezTo>
                  <a:cubicBezTo>
                    <a:pt x="358" y="202"/>
                    <a:pt x="370" y="219"/>
                    <a:pt x="376" y="230"/>
                  </a:cubicBezTo>
                  <a:cubicBezTo>
                    <a:pt x="377" y="232"/>
                    <a:pt x="375" y="236"/>
                    <a:pt x="379" y="240"/>
                  </a:cubicBezTo>
                  <a:cubicBezTo>
                    <a:pt x="384" y="245"/>
                    <a:pt x="393" y="242"/>
                    <a:pt x="399" y="249"/>
                  </a:cubicBezTo>
                  <a:cubicBezTo>
                    <a:pt x="404" y="254"/>
                    <a:pt x="409" y="261"/>
                    <a:pt x="417" y="263"/>
                  </a:cubicBezTo>
                  <a:cubicBezTo>
                    <a:pt x="443" y="263"/>
                    <a:pt x="443" y="263"/>
                    <a:pt x="443" y="263"/>
                  </a:cubicBezTo>
                  <a:cubicBezTo>
                    <a:pt x="447" y="260"/>
                    <a:pt x="449" y="255"/>
                    <a:pt x="455" y="255"/>
                  </a:cubicBezTo>
                  <a:cubicBezTo>
                    <a:pt x="466" y="255"/>
                    <a:pt x="466" y="271"/>
                    <a:pt x="471" y="277"/>
                  </a:cubicBezTo>
                  <a:cubicBezTo>
                    <a:pt x="471" y="277"/>
                    <a:pt x="487" y="281"/>
                    <a:pt x="489" y="281"/>
                  </a:cubicBezTo>
                  <a:cubicBezTo>
                    <a:pt x="504" y="281"/>
                    <a:pt x="527" y="288"/>
                    <a:pt x="537" y="288"/>
                  </a:cubicBezTo>
                  <a:cubicBezTo>
                    <a:pt x="537" y="288"/>
                    <a:pt x="538" y="288"/>
                    <a:pt x="539" y="288"/>
                  </a:cubicBezTo>
                  <a:cubicBezTo>
                    <a:pt x="539" y="288"/>
                    <a:pt x="540" y="288"/>
                    <a:pt x="540" y="288"/>
                  </a:cubicBezTo>
                  <a:cubicBezTo>
                    <a:pt x="540" y="285"/>
                    <a:pt x="537" y="282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79"/>
                    <a:pt x="537" y="279"/>
                    <a:pt x="537" y="279"/>
                  </a:cubicBezTo>
                  <a:cubicBezTo>
                    <a:pt x="537" y="264"/>
                    <a:pt x="546" y="261"/>
                    <a:pt x="560" y="258"/>
                  </a:cubicBezTo>
                  <a:cubicBezTo>
                    <a:pt x="560" y="235"/>
                    <a:pt x="542" y="233"/>
                    <a:pt x="533" y="215"/>
                  </a:cubicBezTo>
                  <a:cubicBezTo>
                    <a:pt x="532" y="212"/>
                    <a:pt x="527" y="212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206"/>
                    <a:pt x="527" y="206"/>
                    <a:pt x="527" y="206"/>
                  </a:cubicBezTo>
                  <a:cubicBezTo>
                    <a:pt x="527" y="196"/>
                    <a:pt x="538" y="198"/>
                    <a:pt x="538" y="187"/>
                  </a:cubicBezTo>
                  <a:cubicBezTo>
                    <a:pt x="538" y="178"/>
                    <a:pt x="528" y="183"/>
                    <a:pt x="526" y="178"/>
                  </a:cubicBezTo>
                  <a:cubicBezTo>
                    <a:pt x="524" y="174"/>
                    <a:pt x="525" y="170"/>
                    <a:pt x="523" y="166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2" y="147"/>
                    <a:pt x="523" y="146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1" y="143"/>
                    <a:pt x="521" y="143"/>
                    <a:pt x="521" y="143"/>
                  </a:cubicBezTo>
                  <a:cubicBezTo>
                    <a:pt x="522" y="143"/>
                    <a:pt x="522" y="142"/>
                    <a:pt x="522" y="142"/>
                  </a:cubicBezTo>
                  <a:cubicBezTo>
                    <a:pt x="522" y="140"/>
                    <a:pt x="521" y="139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8"/>
                    <a:pt x="521" y="138"/>
                    <a:pt x="521" y="138"/>
                  </a:cubicBezTo>
                  <a:cubicBezTo>
                    <a:pt x="521" y="137"/>
                    <a:pt x="529" y="118"/>
                    <a:pt x="533" y="116"/>
                  </a:cubicBezTo>
                  <a:cubicBezTo>
                    <a:pt x="531" y="113"/>
                    <a:pt x="532" y="110"/>
                    <a:pt x="532" y="106"/>
                  </a:cubicBezTo>
                  <a:cubicBezTo>
                    <a:pt x="531" y="102"/>
                    <a:pt x="532" y="98"/>
                    <a:pt x="531" y="95"/>
                  </a:cubicBezTo>
                  <a:cubicBezTo>
                    <a:pt x="531" y="95"/>
                    <a:pt x="531" y="95"/>
                    <a:pt x="531" y="95"/>
                  </a:cubicBezTo>
                  <a:cubicBezTo>
                    <a:pt x="530" y="93"/>
                    <a:pt x="527" y="92"/>
                    <a:pt x="526" y="89"/>
                  </a:cubicBezTo>
                  <a:cubicBezTo>
                    <a:pt x="511" y="89"/>
                    <a:pt x="507" y="77"/>
                    <a:pt x="494" y="73"/>
                  </a:cubicBezTo>
                  <a:cubicBezTo>
                    <a:pt x="483" y="69"/>
                    <a:pt x="476" y="69"/>
                    <a:pt x="465" y="62"/>
                  </a:cubicBezTo>
                  <a:cubicBezTo>
                    <a:pt x="457" y="68"/>
                    <a:pt x="451" y="65"/>
                    <a:pt x="441" y="69"/>
                  </a:cubicBezTo>
                  <a:cubicBezTo>
                    <a:pt x="435" y="71"/>
                    <a:pt x="437" y="73"/>
                    <a:pt x="431" y="75"/>
                  </a:cubicBezTo>
                  <a:cubicBezTo>
                    <a:pt x="426" y="77"/>
                    <a:pt x="420" y="77"/>
                    <a:pt x="420" y="82"/>
                  </a:cubicBezTo>
                  <a:cubicBezTo>
                    <a:pt x="420" y="86"/>
                    <a:pt x="420" y="87"/>
                    <a:pt x="420" y="91"/>
                  </a:cubicBezTo>
                  <a:cubicBezTo>
                    <a:pt x="413" y="93"/>
                    <a:pt x="404" y="94"/>
                    <a:pt x="395" y="94"/>
                  </a:cubicBezTo>
                  <a:cubicBezTo>
                    <a:pt x="393" y="94"/>
                    <a:pt x="390" y="95"/>
                    <a:pt x="387" y="95"/>
                  </a:cubicBezTo>
                  <a:cubicBezTo>
                    <a:pt x="380" y="95"/>
                    <a:pt x="373" y="94"/>
                    <a:pt x="371" y="91"/>
                  </a:cubicBezTo>
                  <a:cubicBezTo>
                    <a:pt x="367" y="88"/>
                    <a:pt x="366" y="83"/>
                    <a:pt x="362" y="82"/>
                  </a:cubicBezTo>
                  <a:cubicBezTo>
                    <a:pt x="361" y="82"/>
                    <a:pt x="360" y="82"/>
                    <a:pt x="359" y="82"/>
                  </a:cubicBezTo>
                  <a:cubicBezTo>
                    <a:pt x="358" y="82"/>
                    <a:pt x="357" y="82"/>
                    <a:pt x="356" y="82"/>
                  </a:cubicBezTo>
                  <a:cubicBezTo>
                    <a:pt x="355" y="82"/>
                    <a:pt x="354" y="82"/>
                    <a:pt x="353" y="82"/>
                  </a:cubicBezTo>
                  <a:cubicBezTo>
                    <a:pt x="350" y="82"/>
                    <a:pt x="348" y="81"/>
                    <a:pt x="346" y="78"/>
                  </a:cubicBezTo>
                  <a:cubicBezTo>
                    <a:pt x="343" y="72"/>
                    <a:pt x="348" y="67"/>
                    <a:pt x="344" y="61"/>
                  </a:cubicBezTo>
                  <a:cubicBezTo>
                    <a:pt x="341" y="57"/>
                    <a:pt x="337" y="57"/>
                    <a:pt x="337" y="52"/>
                  </a:cubicBezTo>
                  <a:cubicBezTo>
                    <a:pt x="337" y="52"/>
                    <a:pt x="337" y="51"/>
                    <a:pt x="337" y="50"/>
                  </a:cubicBezTo>
                  <a:cubicBezTo>
                    <a:pt x="337" y="50"/>
                    <a:pt x="337" y="49"/>
                    <a:pt x="337" y="49"/>
                  </a:cubicBezTo>
                  <a:cubicBezTo>
                    <a:pt x="335" y="47"/>
                    <a:pt x="335" y="43"/>
                    <a:pt x="333" y="40"/>
                  </a:cubicBezTo>
                  <a:cubicBezTo>
                    <a:pt x="329" y="40"/>
                    <a:pt x="330" y="40"/>
                    <a:pt x="326" y="41"/>
                  </a:cubicBezTo>
                  <a:cubicBezTo>
                    <a:pt x="318" y="44"/>
                    <a:pt x="318" y="53"/>
                    <a:pt x="307" y="53"/>
                  </a:cubicBezTo>
                  <a:cubicBezTo>
                    <a:pt x="292" y="53"/>
                    <a:pt x="290" y="37"/>
                    <a:pt x="280" y="34"/>
                  </a:cubicBezTo>
                  <a:cubicBezTo>
                    <a:pt x="279" y="34"/>
                    <a:pt x="269" y="28"/>
                    <a:pt x="268" y="26"/>
                  </a:cubicBezTo>
                  <a:cubicBezTo>
                    <a:pt x="262" y="15"/>
                    <a:pt x="263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46" y="5"/>
                    <a:pt x="246" y="5"/>
                    <a:pt x="246" y="5"/>
                  </a:cubicBezTo>
                  <a:cubicBezTo>
                    <a:pt x="230" y="5"/>
                    <a:pt x="224" y="19"/>
                    <a:pt x="210" y="19"/>
                  </a:cubicBezTo>
                  <a:cubicBezTo>
                    <a:pt x="204" y="19"/>
                    <a:pt x="195" y="19"/>
                    <a:pt x="179" y="19"/>
                  </a:cubicBezTo>
                  <a:cubicBezTo>
                    <a:pt x="174" y="18"/>
                    <a:pt x="153" y="15"/>
                    <a:pt x="153" y="8"/>
                  </a:cubicBezTo>
                  <a:cubicBezTo>
                    <a:pt x="141" y="8"/>
                    <a:pt x="141" y="0"/>
                    <a:pt x="1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32"/>
            <p:cNvSpPr>
              <a:spLocks/>
            </p:cNvSpPr>
            <p:nvPr/>
          </p:nvSpPr>
          <p:spPr bwMode="auto">
            <a:xfrm>
              <a:off x="6264" y="2726"/>
              <a:ext cx="71" cy="135"/>
            </a:xfrm>
            <a:custGeom>
              <a:avLst/>
              <a:gdLst>
                <a:gd name="T0" fmla="*/ 7 w 30"/>
                <a:gd name="T1" fmla="*/ 0 h 57"/>
                <a:gd name="T2" fmla="*/ 0 w 30"/>
                <a:gd name="T3" fmla="*/ 43 h 57"/>
                <a:gd name="T4" fmla="*/ 13 w 30"/>
                <a:gd name="T5" fmla="*/ 57 h 57"/>
                <a:gd name="T6" fmla="*/ 30 w 30"/>
                <a:gd name="T7" fmla="*/ 36 h 57"/>
                <a:gd name="T8" fmla="*/ 7 w 30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7">
                  <a:moveTo>
                    <a:pt x="7" y="0"/>
                  </a:moveTo>
                  <a:cubicBezTo>
                    <a:pt x="7" y="16"/>
                    <a:pt x="0" y="27"/>
                    <a:pt x="0" y="43"/>
                  </a:cubicBezTo>
                  <a:cubicBezTo>
                    <a:pt x="0" y="50"/>
                    <a:pt x="5" y="57"/>
                    <a:pt x="13" y="57"/>
                  </a:cubicBezTo>
                  <a:cubicBezTo>
                    <a:pt x="23" y="57"/>
                    <a:pt x="30" y="45"/>
                    <a:pt x="30" y="36"/>
                  </a:cubicBezTo>
                  <a:cubicBezTo>
                    <a:pt x="30" y="19"/>
                    <a:pt x="14" y="13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33"/>
            <p:cNvSpPr>
              <a:spLocks/>
            </p:cNvSpPr>
            <p:nvPr/>
          </p:nvSpPr>
          <p:spPr bwMode="auto">
            <a:xfrm>
              <a:off x="5590" y="1622"/>
              <a:ext cx="1440" cy="1161"/>
            </a:xfrm>
            <a:custGeom>
              <a:avLst/>
              <a:gdLst>
                <a:gd name="T0" fmla="*/ 137 w 609"/>
                <a:gd name="T1" fmla="*/ 13 h 491"/>
                <a:gd name="T2" fmla="*/ 137 w 609"/>
                <a:gd name="T3" fmla="*/ 13 h 491"/>
                <a:gd name="T4" fmla="*/ 114 w 609"/>
                <a:gd name="T5" fmla="*/ 26 h 491"/>
                <a:gd name="T6" fmla="*/ 93 w 609"/>
                <a:gd name="T7" fmla="*/ 22 h 491"/>
                <a:gd name="T8" fmla="*/ 87 w 609"/>
                <a:gd name="T9" fmla="*/ 18 h 491"/>
                <a:gd name="T10" fmla="*/ 55 w 609"/>
                <a:gd name="T11" fmla="*/ 39 h 491"/>
                <a:gd name="T12" fmla="*/ 12 w 609"/>
                <a:gd name="T13" fmla="*/ 55 h 491"/>
                <a:gd name="T14" fmla="*/ 1 w 609"/>
                <a:gd name="T15" fmla="*/ 81 h 491"/>
                <a:gd name="T16" fmla="*/ 2 w 609"/>
                <a:gd name="T17" fmla="*/ 105 h 491"/>
                <a:gd name="T18" fmla="*/ 6 w 609"/>
                <a:gd name="T19" fmla="*/ 145 h 491"/>
                <a:gd name="T20" fmla="*/ 39 w 609"/>
                <a:gd name="T21" fmla="*/ 197 h 491"/>
                <a:gd name="T22" fmla="*/ 37 w 609"/>
                <a:gd name="T23" fmla="*/ 226 h 491"/>
                <a:gd name="T24" fmla="*/ 78 w 609"/>
                <a:gd name="T25" fmla="*/ 221 h 491"/>
                <a:gd name="T26" fmla="*/ 142 w 609"/>
                <a:gd name="T27" fmla="*/ 263 h 491"/>
                <a:gd name="T28" fmla="*/ 127 w 609"/>
                <a:gd name="T29" fmla="*/ 271 h 491"/>
                <a:gd name="T30" fmla="*/ 177 w 609"/>
                <a:gd name="T31" fmla="*/ 272 h 491"/>
                <a:gd name="T32" fmla="*/ 177 w 609"/>
                <a:gd name="T33" fmla="*/ 316 h 491"/>
                <a:gd name="T34" fmla="*/ 209 w 609"/>
                <a:gd name="T35" fmla="*/ 408 h 491"/>
                <a:gd name="T36" fmla="*/ 244 w 609"/>
                <a:gd name="T37" fmla="*/ 486 h 491"/>
                <a:gd name="T38" fmla="*/ 269 w 609"/>
                <a:gd name="T39" fmla="*/ 474 h 491"/>
                <a:gd name="T40" fmla="*/ 285 w 609"/>
                <a:gd name="T41" fmla="*/ 440 h 491"/>
                <a:gd name="T42" fmla="*/ 322 w 609"/>
                <a:gd name="T43" fmla="*/ 358 h 491"/>
                <a:gd name="T44" fmla="*/ 408 w 609"/>
                <a:gd name="T45" fmla="*/ 275 h 491"/>
                <a:gd name="T46" fmla="*/ 473 w 609"/>
                <a:gd name="T47" fmla="*/ 294 h 491"/>
                <a:gd name="T48" fmla="*/ 506 w 609"/>
                <a:gd name="T49" fmla="*/ 362 h 491"/>
                <a:gd name="T50" fmla="*/ 554 w 609"/>
                <a:gd name="T51" fmla="*/ 362 h 491"/>
                <a:gd name="T52" fmla="*/ 571 w 609"/>
                <a:gd name="T53" fmla="*/ 460 h 491"/>
                <a:gd name="T54" fmla="*/ 565 w 609"/>
                <a:gd name="T55" fmla="*/ 384 h 491"/>
                <a:gd name="T56" fmla="*/ 565 w 609"/>
                <a:gd name="T57" fmla="*/ 380 h 491"/>
                <a:gd name="T58" fmla="*/ 557 w 609"/>
                <a:gd name="T59" fmla="*/ 331 h 491"/>
                <a:gd name="T60" fmla="*/ 609 w 609"/>
                <a:gd name="T61" fmla="*/ 276 h 491"/>
                <a:gd name="T62" fmla="*/ 562 w 609"/>
                <a:gd name="T63" fmla="*/ 242 h 491"/>
                <a:gd name="T64" fmla="*/ 573 w 609"/>
                <a:gd name="T65" fmla="*/ 195 h 491"/>
                <a:gd name="T66" fmla="*/ 525 w 609"/>
                <a:gd name="T67" fmla="*/ 155 h 491"/>
                <a:gd name="T68" fmla="*/ 522 w 609"/>
                <a:gd name="T69" fmla="*/ 156 h 491"/>
                <a:gd name="T70" fmla="*/ 516 w 609"/>
                <a:gd name="T71" fmla="*/ 155 h 491"/>
                <a:gd name="T72" fmla="*/ 510 w 609"/>
                <a:gd name="T73" fmla="*/ 155 h 491"/>
                <a:gd name="T74" fmla="*/ 507 w 609"/>
                <a:gd name="T75" fmla="*/ 156 h 491"/>
                <a:gd name="T76" fmla="*/ 473 w 609"/>
                <a:gd name="T77" fmla="*/ 179 h 491"/>
                <a:gd name="T78" fmla="*/ 409 w 609"/>
                <a:gd name="T79" fmla="*/ 177 h 491"/>
                <a:gd name="T80" fmla="*/ 362 w 609"/>
                <a:gd name="T81" fmla="*/ 164 h 491"/>
                <a:gd name="T82" fmla="*/ 361 w 609"/>
                <a:gd name="T83" fmla="*/ 163 h 491"/>
                <a:gd name="T84" fmla="*/ 359 w 609"/>
                <a:gd name="T85" fmla="*/ 164 h 491"/>
                <a:gd name="T86" fmla="*/ 358 w 609"/>
                <a:gd name="T87" fmla="*/ 164 h 491"/>
                <a:gd name="T88" fmla="*/ 356 w 609"/>
                <a:gd name="T89" fmla="*/ 164 h 491"/>
                <a:gd name="T90" fmla="*/ 354 w 609"/>
                <a:gd name="T91" fmla="*/ 163 h 491"/>
                <a:gd name="T92" fmla="*/ 328 w 609"/>
                <a:gd name="T93" fmla="*/ 145 h 491"/>
                <a:gd name="T94" fmla="*/ 271 w 609"/>
                <a:gd name="T95" fmla="*/ 107 h 491"/>
                <a:gd name="T96" fmla="*/ 275 w 609"/>
                <a:gd name="T97" fmla="*/ 102 h 491"/>
                <a:gd name="T98" fmla="*/ 275 w 609"/>
                <a:gd name="T99" fmla="*/ 83 h 491"/>
                <a:gd name="T100" fmla="*/ 278 w 609"/>
                <a:gd name="T101" fmla="*/ 42 h 491"/>
                <a:gd name="T102" fmla="*/ 213 w 609"/>
                <a:gd name="T103" fmla="*/ 20 h 491"/>
                <a:gd name="T104" fmla="*/ 162 w 609"/>
                <a:gd name="T105" fmla="*/ 1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09" h="491">
                  <a:moveTo>
                    <a:pt x="157" y="0"/>
                  </a:moveTo>
                  <a:cubicBezTo>
                    <a:pt x="146" y="0"/>
                    <a:pt x="144" y="13"/>
                    <a:pt x="139" y="13"/>
                  </a:cubicBezTo>
                  <a:cubicBezTo>
                    <a:pt x="139" y="13"/>
                    <a:pt x="139" y="13"/>
                    <a:pt x="138" y="13"/>
                  </a:cubicBezTo>
                  <a:cubicBezTo>
                    <a:pt x="138" y="13"/>
                    <a:pt x="138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7" y="13"/>
                    <a:pt x="137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32" y="20"/>
                    <a:pt x="124" y="26"/>
                    <a:pt x="114" y="26"/>
                  </a:cubicBezTo>
                  <a:cubicBezTo>
                    <a:pt x="109" y="26"/>
                    <a:pt x="108" y="20"/>
                    <a:pt x="104" y="20"/>
                  </a:cubicBezTo>
                  <a:cubicBezTo>
                    <a:pt x="103" y="20"/>
                    <a:pt x="101" y="21"/>
                    <a:pt x="100" y="21"/>
                  </a:cubicBezTo>
                  <a:cubicBezTo>
                    <a:pt x="98" y="21"/>
                    <a:pt x="95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90" y="22"/>
                    <a:pt x="87" y="21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2" y="18"/>
                    <a:pt x="83" y="16"/>
                    <a:pt x="78" y="16"/>
                  </a:cubicBezTo>
                  <a:cubicBezTo>
                    <a:pt x="65" y="16"/>
                    <a:pt x="64" y="30"/>
                    <a:pt x="55" y="39"/>
                  </a:cubicBezTo>
                  <a:cubicBezTo>
                    <a:pt x="51" y="43"/>
                    <a:pt x="44" y="43"/>
                    <a:pt x="40" y="47"/>
                  </a:cubicBezTo>
                  <a:cubicBezTo>
                    <a:pt x="37" y="50"/>
                    <a:pt x="34" y="56"/>
                    <a:pt x="28" y="56"/>
                  </a:cubicBezTo>
                  <a:cubicBezTo>
                    <a:pt x="23" y="56"/>
                    <a:pt x="20" y="51"/>
                    <a:pt x="15" y="51"/>
                  </a:cubicBezTo>
                  <a:cubicBezTo>
                    <a:pt x="13" y="51"/>
                    <a:pt x="13" y="54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7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8"/>
                    <a:pt x="1" y="79"/>
                    <a:pt x="1" y="81"/>
                  </a:cubicBezTo>
                  <a:cubicBezTo>
                    <a:pt x="1" y="81"/>
                    <a:pt x="1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5"/>
                    <a:pt x="1" y="86"/>
                    <a:pt x="2" y="88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4" y="109"/>
                    <a:pt x="3" y="113"/>
                    <a:pt x="5" y="117"/>
                  </a:cubicBezTo>
                  <a:cubicBezTo>
                    <a:pt x="7" y="122"/>
                    <a:pt x="17" y="117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37"/>
                    <a:pt x="6" y="135"/>
                    <a:pt x="6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6" y="151"/>
                    <a:pt x="11" y="151"/>
                    <a:pt x="12" y="154"/>
                  </a:cubicBezTo>
                  <a:cubicBezTo>
                    <a:pt x="21" y="172"/>
                    <a:pt x="39" y="174"/>
                    <a:pt x="39" y="197"/>
                  </a:cubicBezTo>
                  <a:cubicBezTo>
                    <a:pt x="39" y="197"/>
                    <a:pt x="39" y="197"/>
                    <a:pt x="39" y="197"/>
                  </a:cubicBezTo>
                  <a:cubicBezTo>
                    <a:pt x="25" y="200"/>
                    <a:pt x="16" y="203"/>
                    <a:pt x="16" y="218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16" y="221"/>
                    <a:pt x="19" y="224"/>
                    <a:pt x="19" y="227"/>
                  </a:cubicBezTo>
                  <a:cubicBezTo>
                    <a:pt x="37" y="226"/>
                    <a:pt x="37" y="226"/>
                    <a:pt x="37" y="226"/>
                  </a:cubicBezTo>
                  <a:cubicBezTo>
                    <a:pt x="38" y="225"/>
                    <a:pt x="40" y="223"/>
                    <a:pt x="42" y="222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61" y="226"/>
                    <a:pt x="62" y="221"/>
                    <a:pt x="69" y="221"/>
                  </a:cubicBezTo>
                  <a:cubicBezTo>
                    <a:pt x="72" y="221"/>
                    <a:pt x="75" y="221"/>
                    <a:pt x="78" y="221"/>
                  </a:cubicBezTo>
                  <a:cubicBezTo>
                    <a:pt x="80" y="221"/>
                    <a:pt x="82" y="221"/>
                    <a:pt x="85" y="222"/>
                  </a:cubicBezTo>
                  <a:cubicBezTo>
                    <a:pt x="91" y="224"/>
                    <a:pt x="94" y="236"/>
                    <a:pt x="98" y="243"/>
                  </a:cubicBezTo>
                  <a:cubicBezTo>
                    <a:pt x="104" y="251"/>
                    <a:pt x="119" y="262"/>
                    <a:pt x="129" y="262"/>
                  </a:cubicBezTo>
                  <a:cubicBezTo>
                    <a:pt x="134" y="262"/>
                    <a:pt x="137" y="262"/>
                    <a:pt x="142" y="263"/>
                  </a:cubicBezTo>
                  <a:cubicBezTo>
                    <a:pt x="139" y="265"/>
                    <a:pt x="139" y="269"/>
                    <a:pt x="135" y="270"/>
                  </a:cubicBezTo>
                  <a:cubicBezTo>
                    <a:pt x="133" y="271"/>
                    <a:pt x="132" y="271"/>
                    <a:pt x="131" y="271"/>
                  </a:cubicBezTo>
                  <a:cubicBezTo>
                    <a:pt x="130" y="271"/>
                    <a:pt x="130" y="271"/>
                    <a:pt x="129" y="271"/>
                  </a:cubicBezTo>
                  <a:cubicBezTo>
                    <a:pt x="128" y="271"/>
                    <a:pt x="128" y="271"/>
                    <a:pt x="127" y="271"/>
                  </a:cubicBezTo>
                  <a:cubicBezTo>
                    <a:pt x="125" y="271"/>
                    <a:pt x="124" y="271"/>
                    <a:pt x="121" y="273"/>
                  </a:cubicBezTo>
                  <a:cubicBezTo>
                    <a:pt x="129" y="281"/>
                    <a:pt x="136" y="297"/>
                    <a:pt x="152" y="297"/>
                  </a:cubicBezTo>
                  <a:cubicBezTo>
                    <a:pt x="166" y="297"/>
                    <a:pt x="166" y="279"/>
                    <a:pt x="173" y="272"/>
                  </a:cubicBezTo>
                  <a:cubicBezTo>
                    <a:pt x="177" y="272"/>
                    <a:pt x="177" y="272"/>
                    <a:pt x="177" y="272"/>
                  </a:cubicBezTo>
                  <a:cubicBezTo>
                    <a:pt x="177" y="274"/>
                    <a:pt x="174" y="278"/>
                    <a:pt x="174" y="279"/>
                  </a:cubicBezTo>
                  <a:cubicBezTo>
                    <a:pt x="174" y="286"/>
                    <a:pt x="180" y="293"/>
                    <a:pt x="180" y="301"/>
                  </a:cubicBezTo>
                  <a:cubicBezTo>
                    <a:pt x="180" y="308"/>
                    <a:pt x="177" y="309"/>
                    <a:pt x="177" y="316"/>
                  </a:cubicBezTo>
                  <a:cubicBezTo>
                    <a:pt x="177" y="316"/>
                    <a:pt x="177" y="316"/>
                    <a:pt x="177" y="316"/>
                  </a:cubicBezTo>
                  <a:cubicBezTo>
                    <a:pt x="177" y="317"/>
                    <a:pt x="177" y="322"/>
                    <a:pt x="177" y="323"/>
                  </a:cubicBezTo>
                  <a:cubicBezTo>
                    <a:pt x="177" y="333"/>
                    <a:pt x="183" y="343"/>
                    <a:pt x="186" y="354"/>
                  </a:cubicBezTo>
                  <a:cubicBezTo>
                    <a:pt x="190" y="366"/>
                    <a:pt x="200" y="383"/>
                    <a:pt x="202" y="391"/>
                  </a:cubicBezTo>
                  <a:cubicBezTo>
                    <a:pt x="204" y="398"/>
                    <a:pt x="204" y="401"/>
                    <a:pt x="209" y="408"/>
                  </a:cubicBezTo>
                  <a:cubicBezTo>
                    <a:pt x="213" y="414"/>
                    <a:pt x="210" y="421"/>
                    <a:pt x="214" y="429"/>
                  </a:cubicBezTo>
                  <a:cubicBezTo>
                    <a:pt x="216" y="434"/>
                    <a:pt x="224" y="439"/>
                    <a:pt x="226" y="446"/>
                  </a:cubicBezTo>
                  <a:cubicBezTo>
                    <a:pt x="230" y="457"/>
                    <a:pt x="236" y="468"/>
                    <a:pt x="240" y="481"/>
                  </a:cubicBezTo>
                  <a:cubicBezTo>
                    <a:pt x="240" y="482"/>
                    <a:pt x="242" y="486"/>
                    <a:pt x="244" y="486"/>
                  </a:cubicBezTo>
                  <a:cubicBezTo>
                    <a:pt x="245" y="489"/>
                    <a:pt x="248" y="491"/>
                    <a:pt x="251" y="491"/>
                  </a:cubicBezTo>
                  <a:cubicBezTo>
                    <a:pt x="252" y="491"/>
                    <a:pt x="252" y="491"/>
                    <a:pt x="252" y="491"/>
                  </a:cubicBezTo>
                  <a:cubicBezTo>
                    <a:pt x="257" y="491"/>
                    <a:pt x="257" y="485"/>
                    <a:pt x="259" y="481"/>
                  </a:cubicBezTo>
                  <a:cubicBezTo>
                    <a:pt x="262" y="475"/>
                    <a:pt x="263" y="477"/>
                    <a:pt x="269" y="474"/>
                  </a:cubicBezTo>
                  <a:cubicBezTo>
                    <a:pt x="274" y="472"/>
                    <a:pt x="272" y="458"/>
                    <a:pt x="279" y="456"/>
                  </a:cubicBezTo>
                  <a:cubicBezTo>
                    <a:pt x="281" y="456"/>
                    <a:pt x="285" y="456"/>
                    <a:pt x="285" y="454"/>
                  </a:cubicBezTo>
                  <a:cubicBezTo>
                    <a:pt x="287" y="454"/>
                    <a:pt x="287" y="454"/>
                    <a:pt x="287" y="454"/>
                  </a:cubicBezTo>
                  <a:cubicBezTo>
                    <a:pt x="285" y="440"/>
                    <a:pt x="285" y="440"/>
                    <a:pt x="285" y="440"/>
                  </a:cubicBezTo>
                  <a:cubicBezTo>
                    <a:pt x="285" y="430"/>
                    <a:pt x="291" y="421"/>
                    <a:pt x="291" y="408"/>
                  </a:cubicBezTo>
                  <a:cubicBezTo>
                    <a:pt x="291" y="400"/>
                    <a:pt x="287" y="395"/>
                    <a:pt x="287" y="385"/>
                  </a:cubicBezTo>
                  <a:cubicBezTo>
                    <a:pt x="287" y="374"/>
                    <a:pt x="298" y="372"/>
                    <a:pt x="308" y="369"/>
                  </a:cubicBezTo>
                  <a:cubicBezTo>
                    <a:pt x="312" y="368"/>
                    <a:pt x="317" y="362"/>
                    <a:pt x="322" y="358"/>
                  </a:cubicBezTo>
                  <a:cubicBezTo>
                    <a:pt x="332" y="348"/>
                    <a:pt x="341" y="337"/>
                    <a:pt x="352" y="326"/>
                  </a:cubicBezTo>
                  <a:cubicBezTo>
                    <a:pt x="360" y="318"/>
                    <a:pt x="375" y="315"/>
                    <a:pt x="385" y="306"/>
                  </a:cubicBezTo>
                  <a:cubicBezTo>
                    <a:pt x="390" y="301"/>
                    <a:pt x="389" y="295"/>
                    <a:pt x="391" y="288"/>
                  </a:cubicBezTo>
                  <a:cubicBezTo>
                    <a:pt x="393" y="283"/>
                    <a:pt x="404" y="283"/>
                    <a:pt x="408" y="275"/>
                  </a:cubicBezTo>
                  <a:cubicBezTo>
                    <a:pt x="412" y="277"/>
                    <a:pt x="412" y="280"/>
                    <a:pt x="420" y="280"/>
                  </a:cubicBezTo>
                  <a:cubicBezTo>
                    <a:pt x="434" y="280"/>
                    <a:pt x="449" y="277"/>
                    <a:pt x="449" y="261"/>
                  </a:cubicBezTo>
                  <a:cubicBezTo>
                    <a:pt x="457" y="263"/>
                    <a:pt x="466" y="266"/>
                    <a:pt x="468" y="273"/>
                  </a:cubicBezTo>
                  <a:cubicBezTo>
                    <a:pt x="470" y="279"/>
                    <a:pt x="469" y="288"/>
                    <a:pt x="473" y="294"/>
                  </a:cubicBezTo>
                  <a:cubicBezTo>
                    <a:pt x="477" y="301"/>
                    <a:pt x="483" y="305"/>
                    <a:pt x="491" y="311"/>
                  </a:cubicBezTo>
                  <a:cubicBezTo>
                    <a:pt x="496" y="320"/>
                    <a:pt x="502" y="328"/>
                    <a:pt x="506" y="339"/>
                  </a:cubicBezTo>
                  <a:cubicBezTo>
                    <a:pt x="506" y="342"/>
                    <a:pt x="509" y="343"/>
                    <a:pt x="509" y="346"/>
                  </a:cubicBezTo>
                  <a:cubicBezTo>
                    <a:pt x="509" y="352"/>
                    <a:pt x="506" y="355"/>
                    <a:pt x="506" y="362"/>
                  </a:cubicBezTo>
                  <a:cubicBezTo>
                    <a:pt x="506" y="369"/>
                    <a:pt x="507" y="375"/>
                    <a:pt x="515" y="375"/>
                  </a:cubicBezTo>
                  <a:cubicBezTo>
                    <a:pt x="530" y="375"/>
                    <a:pt x="533" y="360"/>
                    <a:pt x="542" y="351"/>
                  </a:cubicBezTo>
                  <a:cubicBezTo>
                    <a:pt x="545" y="354"/>
                    <a:pt x="544" y="356"/>
                    <a:pt x="547" y="359"/>
                  </a:cubicBezTo>
                  <a:cubicBezTo>
                    <a:pt x="548" y="360"/>
                    <a:pt x="552" y="359"/>
                    <a:pt x="554" y="362"/>
                  </a:cubicBezTo>
                  <a:cubicBezTo>
                    <a:pt x="559" y="370"/>
                    <a:pt x="550" y="386"/>
                    <a:pt x="557" y="386"/>
                  </a:cubicBezTo>
                  <a:cubicBezTo>
                    <a:pt x="557" y="402"/>
                    <a:pt x="571" y="416"/>
                    <a:pt x="571" y="439"/>
                  </a:cubicBezTo>
                  <a:cubicBezTo>
                    <a:pt x="571" y="445"/>
                    <a:pt x="567" y="457"/>
                    <a:pt x="571" y="460"/>
                  </a:cubicBezTo>
                  <a:cubicBezTo>
                    <a:pt x="571" y="460"/>
                    <a:pt x="571" y="460"/>
                    <a:pt x="571" y="460"/>
                  </a:cubicBezTo>
                  <a:cubicBezTo>
                    <a:pt x="575" y="451"/>
                    <a:pt x="577" y="445"/>
                    <a:pt x="581" y="435"/>
                  </a:cubicBezTo>
                  <a:cubicBezTo>
                    <a:pt x="582" y="433"/>
                    <a:pt x="586" y="432"/>
                    <a:pt x="586" y="429"/>
                  </a:cubicBezTo>
                  <a:cubicBezTo>
                    <a:pt x="586" y="425"/>
                    <a:pt x="578" y="400"/>
                    <a:pt x="574" y="396"/>
                  </a:cubicBezTo>
                  <a:cubicBezTo>
                    <a:pt x="571" y="392"/>
                    <a:pt x="565" y="390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4"/>
                    <a:pt x="565" y="384"/>
                    <a:pt x="565" y="384"/>
                  </a:cubicBezTo>
                  <a:cubicBezTo>
                    <a:pt x="565" y="382"/>
                    <a:pt x="565" y="381"/>
                    <a:pt x="565" y="379"/>
                  </a:cubicBezTo>
                  <a:cubicBezTo>
                    <a:pt x="565" y="380"/>
                    <a:pt x="565" y="380"/>
                    <a:pt x="565" y="380"/>
                  </a:cubicBezTo>
                  <a:cubicBezTo>
                    <a:pt x="567" y="379"/>
                    <a:pt x="571" y="373"/>
                    <a:pt x="571" y="369"/>
                  </a:cubicBezTo>
                  <a:cubicBezTo>
                    <a:pt x="571" y="362"/>
                    <a:pt x="570" y="351"/>
                    <a:pt x="567" y="345"/>
                  </a:cubicBezTo>
                  <a:cubicBezTo>
                    <a:pt x="563" y="341"/>
                    <a:pt x="557" y="34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31"/>
                    <a:pt x="557" y="331"/>
                    <a:pt x="557" y="331"/>
                  </a:cubicBezTo>
                  <a:cubicBezTo>
                    <a:pt x="557" y="322"/>
                    <a:pt x="560" y="314"/>
                    <a:pt x="565" y="309"/>
                  </a:cubicBezTo>
                  <a:cubicBezTo>
                    <a:pt x="568" y="306"/>
                    <a:pt x="574" y="307"/>
                    <a:pt x="578" y="305"/>
                  </a:cubicBezTo>
                  <a:cubicBezTo>
                    <a:pt x="591" y="296"/>
                    <a:pt x="599" y="292"/>
                    <a:pt x="609" y="276"/>
                  </a:cubicBezTo>
                  <a:cubicBezTo>
                    <a:pt x="606" y="276"/>
                    <a:pt x="605" y="277"/>
                    <a:pt x="601" y="277"/>
                  </a:cubicBezTo>
                  <a:cubicBezTo>
                    <a:pt x="590" y="277"/>
                    <a:pt x="584" y="266"/>
                    <a:pt x="584" y="255"/>
                  </a:cubicBezTo>
                  <a:cubicBezTo>
                    <a:pt x="578" y="254"/>
                    <a:pt x="577" y="239"/>
                    <a:pt x="573" y="239"/>
                  </a:cubicBezTo>
                  <a:cubicBezTo>
                    <a:pt x="569" y="239"/>
                    <a:pt x="566" y="242"/>
                    <a:pt x="562" y="242"/>
                  </a:cubicBezTo>
                  <a:cubicBezTo>
                    <a:pt x="560" y="242"/>
                    <a:pt x="560" y="238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37"/>
                    <a:pt x="560" y="237"/>
                    <a:pt x="560" y="237"/>
                  </a:cubicBezTo>
                  <a:cubicBezTo>
                    <a:pt x="560" y="217"/>
                    <a:pt x="573" y="217"/>
                    <a:pt x="573" y="195"/>
                  </a:cubicBezTo>
                  <a:cubicBezTo>
                    <a:pt x="573" y="184"/>
                    <a:pt x="566" y="181"/>
                    <a:pt x="561" y="173"/>
                  </a:cubicBezTo>
                  <a:cubicBezTo>
                    <a:pt x="548" y="166"/>
                    <a:pt x="537" y="168"/>
                    <a:pt x="533" y="151"/>
                  </a:cubicBezTo>
                  <a:cubicBezTo>
                    <a:pt x="530" y="151"/>
                    <a:pt x="530" y="151"/>
                    <a:pt x="530" y="151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5" y="155"/>
                    <a:pt x="525" y="155"/>
                    <a:pt x="525" y="155"/>
                  </a:cubicBezTo>
                  <a:cubicBezTo>
                    <a:pt x="524" y="156"/>
                    <a:pt x="523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0" y="156"/>
                    <a:pt x="518" y="155"/>
                    <a:pt x="516" y="155"/>
                  </a:cubicBezTo>
                  <a:cubicBezTo>
                    <a:pt x="515" y="155"/>
                    <a:pt x="513" y="154"/>
                    <a:pt x="512" y="154"/>
                  </a:cubicBezTo>
                  <a:cubicBezTo>
                    <a:pt x="511" y="154"/>
                    <a:pt x="510" y="154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10" y="155"/>
                    <a:pt x="510" y="155"/>
                    <a:pt x="510" y="155"/>
                  </a:cubicBezTo>
                  <a:cubicBezTo>
                    <a:pt x="509" y="155"/>
                    <a:pt x="508" y="155"/>
                    <a:pt x="508" y="156"/>
                  </a:cubicBezTo>
                  <a:cubicBezTo>
                    <a:pt x="508" y="156"/>
                    <a:pt x="508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7" y="156"/>
                    <a:pt x="507" y="156"/>
                    <a:pt x="507" y="156"/>
                  </a:cubicBezTo>
                  <a:cubicBezTo>
                    <a:pt x="505" y="158"/>
                    <a:pt x="504" y="160"/>
                    <a:pt x="501" y="162"/>
                  </a:cubicBezTo>
                  <a:cubicBezTo>
                    <a:pt x="497" y="164"/>
                    <a:pt x="480" y="179"/>
                    <a:pt x="473" y="179"/>
                  </a:cubicBezTo>
                  <a:cubicBezTo>
                    <a:pt x="464" y="179"/>
                    <a:pt x="458" y="173"/>
                    <a:pt x="447" y="173"/>
                  </a:cubicBezTo>
                  <a:cubicBezTo>
                    <a:pt x="433" y="173"/>
                    <a:pt x="431" y="182"/>
                    <a:pt x="424" y="186"/>
                  </a:cubicBezTo>
                  <a:cubicBezTo>
                    <a:pt x="423" y="182"/>
                    <a:pt x="421" y="174"/>
                    <a:pt x="419" y="174"/>
                  </a:cubicBezTo>
                  <a:cubicBezTo>
                    <a:pt x="416" y="174"/>
                    <a:pt x="414" y="177"/>
                    <a:pt x="409" y="177"/>
                  </a:cubicBezTo>
                  <a:cubicBezTo>
                    <a:pt x="401" y="177"/>
                    <a:pt x="394" y="177"/>
                    <a:pt x="387" y="177"/>
                  </a:cubicBezTo>
                  <a:cubicBezTo>
                    <a:pt x="375" y="177"/>
                    <a:pt x="370" y="169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2" y="164"/>
                    <a:pt x="362" y="164"/>
                  </a:cubicBezTo>
                  <a:cubicBezTo>
                    <a:pt x="362" y="164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1" y="163"/>
                    <a:pt x="361" y="163"/>
                    <a:pt x="361" y="163"/>
                  </a:cubicBezTo>
                  <a:cubicBezTo>
                    <a:pt x="360" y="163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9" y="164"/>
                    <a:pt x="359" y="164"/>
                    <a:pt x="359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8" y="164"/>
                    <a:pt x="358" y="164"/>
                    <a:pt x="358" y="164"/>
                  </a:cubicBezTo>
                  <a:cubicBezTo>
                    <a:pt x="357" y="164"/>
                    <a:pt x="357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5" y="164"/>
                    <a:pt x="354" y="164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4" y="163"/>
                    <a:pt x="354" y="163"/>
                    <a:pt x="354" y="163"/>
                  </a:cubicBezTo>
                  <a:cubicBezTo>
                    <a:pt x="352" y="159"/>
                    <a:pt x="352" y="155"/>
                    <a:pt x="347" y="153"/>
                  </a:cubicBezTo>
                  <a:cubicBezTo>
                    <a:pt x="340" y="149"/>
                    <a:pt x="334" y="151"/>
                    <a:pt x="328" y="145"/>
                  </a:cubicBezTo>
                  <a:cubicBezTo>
                    <a:pt x="322" y="138"/>
                    <a:pt x="316" y="142"/>
                    <a:pt x="304" y="139"/>
                  </a:cubicBezTo>
                  <a:cubicBezTo>
                    <a:pt x="295" y="137"/>
                    <a:pt x="292" y="130"/>
                    <a:pt x="283" y="127"/>
                  </a:cubicBezTo>
                  <a:cubicBezTo>
                    <a:pt x="280" y="126"/>
                    <a:pt x="275" y="127"/>
                    <a:pt x="274" y="124"/>
                  </a:cubicBezTo>
                  <a:cubicBezTo>
                    <a:pt x="272" y="117"/>
                    <a:pt x="272" y="113"/>
                    <a:pt x="271" y="107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1" y="102"/>
                    <a:pt x="271" y="102"/>
                    <a:pt x="271" y="102"/>
                  </a:cubicBezTo>
                  <a:cubicBezTo>
                    <a:pt x="272" y="102"/>
                    <a:pt x="272" y="102"/>
                    <a:pt x="273" y="102"/>
                  </a:cubicBezTo>
                  <a:cubicBezTo>
                    <a:pt x="274" y="102"/>
                    <a:pt x="274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5" y="102"/>
                    <a:pt x="275" y="102"/>
                    <a:pt x="275" y="102"/>
                  </a:cubicBezTo>
                  <a:cubicBezTo>
                    <a:pt x="279" y="102"/>
                    <a:pt x="283" y="101"/>
                    <a:pt x="283" y="96"/>
                  </a:cubicBezTo>
                  <a:cubicBezTo>
                    <a:pt x="283" y="90"/>
                    <a:pt x="275" y="89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83"/>
                    <a:pt x="275" y="83"/>
                    <a:pt x="275" y="83"/>
                  </a:cubicBezTo>
                  <a:cubicBezTo>
                    <a:pt x="275" y="69"/>
                    <a:pt x="295" y="71"/>
                    <a:pt x="295" y="57"/>
                  </a:cubicBezTo>
                  <a:cubicBezTo>
                    <a:pt x="295" y="52"/>
                    <a:pt x="283" y="42"/>
                    <a:pt x="278" y="42"/>
                  </a:cubicBezTo>
                  <a:cubicBezTo>
                    <a:pt x="269" y="42"/>
                    <a:pt x="265" y="50"/>
                    <a:pt x="256" y="52"/>
                  </a:cubicBezTo>
                  <a:cubicBezTo>
                    <a:pt x="246" y="49"/>
                    <a:pt x="240" y="49"/>
                    <a:pt x="232" y="41"/>
                  </a:cubicBezTo>
                  <a:cubicBezTo>
                    <a:pt x="229" y="38"/>
                    <a:pt x="232" y="31"/>
                    <a:pt x="226" y="29"/>
                  </a:cubicBezTo>
                  <a:cubicBezTo>
                    <a:pt x="218" y="27"/>
                    <a:pt x="213" y="29"/>
                    <a:pt x="213" y="20"/>
                  </a:cubicBezTo>
                  <a:cubicBezTo>
                    <a:pt x="206" y="19"/>
                    <a:pt x="202" y="19"/>
                    <a:pt x="195" y="19"/>
                  </a:cubicBezTo>
                  <a:cubicBezTo>
                    <a:pt x="185" y="19"/>
                    <a:pt x="181" y="28"/>
                    <a:pt x="168" y="28"/>
                  </a:cubicBezTo>
                  <a:cubicBezTo>
                    <a:pt x="163" y="28"/>
                    <a:pt x="162" y="22"/>
                    <a:pt x="162" y="16"/>
                  </a:cubicBezTo>
                  <a:cubicBezTo>
                    <a:pt x="162" y="14"/>
                    <a:pt x="162" y="12"/>
                    <a:pt x="162" y="11"/>
                  </a:cubicBezTo>
                  <a:cubicBezTo>
                    <a:pt x="162" y="5"/>
                    <a:pt x="162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34"/>
            <p:cNvSpPr>
              <a:spLocks/>
            </p:cNvSpPr>
            <p:nvPr/>
          </p:nvSpPr>
          <p:spPr bwMode="auto">
            <a:xfrm>
              <a:off x="6819" y="2871"/>
              <a:ext cx="376" cy="409"/>
            </a:xfrm>
            <a:custGeom>
              <a:avLst/>
              <a:gdLst>
                <a:gd name="T0" fmla="*/ 3 w 159"/>
                <a:gd name="T1" fmla="*/ 0 h 173"/>
                <a:gd name="T2" fmla="*/ 0 w 159"/>
                <a:gd name="T3" fmla="*/ 0 h 173"/>
                <a:gd name="T4" fmla="*/ 0 w 159"/>
                <a:gd name="T5" fmla="*/ 4 h 173"/>
                <a:gd name="T6" fmla="*/ 14 w 159"/>
                <a:gd name="T7" fmla="*/ 25 h 173"/>
                <a:gd name="T8" fmla="*/ 26 w 159"/>
                <a:gd name="T9" fmla="*/ 30 h 173"/>
                <a:gd name="T10" fmla="*/ 34 w 159"/>
                <a:gd name="T11" fmla="*/ 46 h 173"/>
                <a:gd name="T12" fmla="*/ 53 w 159"/>
                <a:gd name="T13" fmla="*/ 63 h 173"/>
                <a:gd name="T14" fmla="*/ 61 w 159"/>
                <a:gd name="T15" fmla="*/ 82 h 173"/>
                <a:gd name="T16" fmla="*/ 69 w 159"/>
                <a:gd name="T17" fmla="*/ 85 h 173"/>
                <a:gd name="T18" fmla="*/ 71 w 159"/>
                <a:gd name="T19" fmla="*/ 89 h 173"/>
                <a:gd name="T20" fmla="*/ 80 w 159"/>
                <a:gd name="T21" fmla="*/ 103 h 173"/>
                <a:gd name="T22" fmla="*/ 100 w 159"/>
                <a:gd name="T23" fmla="*/ 135 h 173"/>
                <a:gd name="T24" fmla="*/ 129 w 159"/>
                <a:gd name="T25" fmla="*/ 159 h 173"/>
                <a:gd name="T26" fmla="*/ 142 w 159"/>
                <a:gd name="T27" fmla="*/ 173 h 173"/>
                <a:gd name="T28" fmla="*/ 156 w 159"/>
                <a:gd name="T29" fmla="*/ 165 h 173"/>
                <a:gd name="T30" fmla="*/ 159 w 159"/>
                <a:gd name="T31" fmla="*/ 151 h 173"/>
                <a:gd name="T32" fmla="*/ 159 w 159"/>
                <a:gd name="T33" fmla="*/ 128 h 173"/>
                <a:gd name="T34" fmla="*/ 148 w 159"/>
                <a:gd name="T35" fmla="*/ 118 h 173"/>
                <a:gd name="T36" fmla="*/ 136 w 159"/>
                <a:gd name="T37" fmla="*/ 98 h 173"/>
                <a:gd name="T38" fmla="*/ 126 w 159"/>
                <a:gd name="T39" fmla="*/ 89 h 173"/>
                <a:gd name="T40" fmla="*/ 128 w 159"/>
                <a:gd name="T41" fmla="*/ 84 h 173"/>
                <a:gd name="T42" fmla="*/ 124 w 159"/>
                <a:gd name="T43" fmla="*/ 79 h 173"/>
                <a:gd name="T44" fmla="*/ 119 w 159"/>
                <a:gd name="T45" fmla="*/ 79 h 173"/>
                <a:gd name="T46" fmla="*/ 120 w 159"/>
                <a:gd name="T47" fmla="*/ 77 h 173"/>
                <a:gd name="T48" fmla="*/ 104 w 159"/>
                <a:gd name="T49" fmla="*/ 63 h 173"/>
                <a:gd name="T50" fmla="*/ 73 w 159"/>
                <a:gd name="T51" fmla="*/ 42 h 173"/>
                <a:gd name="T52" fmla="*/ 56 w 159"/>
                <a:gd name="T53" fmla="*/ 28 h 173"/>
                <a:gd name="T54" fmla="*/ 50 w 159"/>
                <a:gd name="T55" fmla="*/ 25 h 173"/>
                <a:gd name="T56" fmla="*/ 31 w 159"/>
                <a:gd name="T57" fmla="*/ 5 h 173"/>
                <a:gd name="T58" fmla="*/ 13 w 159"/>
                <a:gd name="T59" fmla="*/ 5 h 173"/>
                <a:gd name="T60" fmla="*/ 3 w 159"/>
                <a:gd name="T6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" h="17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10"/>
                    <a:pt x="10" y="24"/>
                    <a:pt x="14" y="25"/>
                  </a:cubicBezTo>
                  <a:cubicBezTo>
                    <a:pt x="19" y="27"/>
                    <a:pt x="24" y="25"/>
                    <a:pt x="26" y="30"/>
                  </a:cubicBezTo>
                  <a:cubicBezTo>
                    <a:pt x="29" y="37"/>
                    <a:pt x="31" y="40"/>
                    <a:pt x="34" y="46"/>
                  </a:cubicBezTo>
                  <a:cubicBezTo>
                    <a:pt x="38" y="53"/>
                    <a:pt x="50" y="51"/>
                    <a:pt x="53" y="63"/>
                  </a:cubicBezTo>
                  <a:cubicBezTo>
                    <a:pt x="54" y="68"/>
                    <a:pt x="58" y="80"/>
                    <a:pt x="61" y="82"/>
                  </a:cubicBezTo>
                  <a:cubicBezTo>
                    <a:pt x="62" y="83"/>
                    <a:pt x="69" y="84"/>
                    <a:pt x="69" y="85"/>
                  </a:cubicBezTo>
                  <a:cubicBezTo>
                    <a:pt x="70" y="86"/>
                    <a:pt x="69" y="89"/>
                    <a:pt x="71" y="89"/>
                  </a:cubicBezTo>
                  <a:cubicBezTo>
                    <a:pt x="72" y="89"/>
                    <a:pt x="79" y="100"/>
                    <a:pt x="80" y="103"/>
                  </a:cubicBezTo>
                  <a:cubicBezTo>
                    <a:pt x="86" y="115"/>
                    <a:pt x="90" y="124"/>
                    <a:pt x="100" y="135"/>
                  </a:cubicBezTo>
                  <a:cubicBezTo>
                    <a:pt x="110" y="144"/>
                    <a:pt x="119" y="148"/>
                    <a:pt x="129" y="159"/>
                  </a:cubicBezTo>
                  <a:cubicBezTo>
                    <a:pt x="130" y="159"/>
                    <a:pt x="139" y="173"/>
                    <a:pt x="142" y="173"/>
                  </a:cubicBezTo>
                  <a:cubicBezTo>
                    <a:pt x="146" y="173"/>
                    <a:pt x="156" y="171"/>
                    <a:pt x="156" y="165"/>
                  </a:cubicBezTo>
                  <a:cubicBezTo>
                    <a:pt x="156" y="160"/>
                    <a:pt x="154" y="153"/>
                    <a:pt x="159" y="151"/>
                  </a:cubicBezTo>
                  <a:cubicBezTo>
                    <a:pt x="159" y="139"/>
                    <a:pt x="159" y="135"/>
                    <a:pt x="159" y="128"/>
                  </a:cubicBezTo>
                  <a:cubicBezTo>
                    <a:pt x="159" y="123"/>
                    <a:pt x="152" y="121"/>
                    <a:pt x="148" y="118"/>
                  </a:cubicBezTo>
                  <a:cubicBezTo>
                    <a:pt x="143" y="112"/>
                    <a:pt x="136" y="109"/>
                    <a:pt x="136" y="98"/>
                  </a:cubicBezTo>
                  <a:cubicBezTo>
                    <a:pt x="130" y="98"/>
                    <a:pt x="126" y="96"/>
                    <a:pt x="126" y="89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7" y="82"/>
                    <a:pt x="126" y="79"/>
                    <a:pt x="124" y="79"/>
                  </a:cubicBezTo>
                  <a:cubicBezTo>
                    <a:pt x="122" y="79"/>
                    <a:pt x="121" y="79"/>
                    <a:pt x="119" y="79"/>
                  </a:cubicBezTo>
                  <a:cubicBezTo>
                    <a:pt x="119" y="79"/>
                    <a:pt x="120" y="77"/>
                    <a:pt x="120" y="77"/>
                  </a:cubicBezTo>
                  <a:cubicBezTo>
                    <a:pt x="120" y="69"/>
                    <a:pt x="111" y="66"/>
                    <a:pt x="104" y="63"/>
                  </a:cubicBezTo>
                  <a:cubicBezTo>
                    <a:pt x="89" y="59"/>
                    <a:pt x="83" y="52"/>
                    <a:pt x="73" y="42"/>
                  </a:cubicBezTo>
                  <a:cubicBezTo>
                    <a:pt x="68" y="37"/>
                    <a:pt x="64" y="30"/>
                    <a:pt x="56" y="28"/>
                  </a:cubicBezTo>
                  <a:cubicBezTo>
                    <a:pt x="54" y="27"/>
                    <a:pt x="51" y="28"/>
                    <a:pt x="50" y="25"/>
                  </a:cubicBezTo>
                  <a:cubicBezTo>
                    <a:pt x="46" y="16"/>
                    <a:pt x="42" y="9"/>
                    <a:pt x="31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3"/>
                    <a:pt x="8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35"/>
            <p:cNvSpPr>
              <a:spLocks/>
            </p:cNvSpPr>
            <p:nvPr/>
          </p:nvSpPr>
          <p:spPr bwMode="auto">
            <a:xfrm>
              <a:off x="7304" y="2821"/>
              <a:ext cx="362" cy="397"/>
            </a:xfrm>
            <a:custGeom>
              <a:avLst/>
              <a:gdLst>
                <a:gd name="T0" fmla="*/ 123 w 153"/>
                <a:gd name="T1" fmla="*/ 0 h 168"/>
                <a:gd name="T2" fmla="*/ 99 w 153"/>
                <a:gd name="T3" fmla="*/ 28 h 168"/>
                <a:gd name="T4" fmla="*/ 80 w 153"/>
                <a:gd name="T5" fmla="*/ 34 h 168"/>
                <a:gd name="T6" fmla="*/ 76 w 153"/>
                <a:gd name="T7" fmla="*/ 39 h 168"/>
                <a:gd name="T8" fmla="*/ 71 w 153"/>
                <a:gd name="T9" fmla="*/ 42 h 168"/>
                <a:gd name="T10" fmla="*/ 68 w 153"/>
                <a:gd name="T11" fmla="*/ 49 h 168"/>
                <a:gd name="T12" fmla="*/ 55 w 153"/>
                <a:gd name="T13" fmla="*/ 60 h 168"/>
                <a:gd name="T14" fmla="*/ 41 w 153"/>
                <a:gd name="T15" fmla="*/ 64 h 168"/>
                <a:gd name="T16" fmla="*/ 19 w 153"/>
                <a:gd name="T17" fmla="*/ 88 h 168"/>
                <a:gd name="T18" fmla="*/ 8 w 153"/>
                <a:gd name="T19" fmla="*/ 87 h 168"/>
                <a:gd name="T20" fmla="*/ 0 w 153"/>
                <a:gd name="T21" fmla="*/ 93 h 168"/>
                <a:gd name="T22" fmla="*/ 8 w 153"/>
                <a:gd name="T23" fmla="*/ 116 h 168"/>
                <a:gd name="T24" fmla="*/ 15 w 153"/>
                <a:gd name="T25" fmla="*/ 119 h 168"/>
                <a:gd name="T26" fmla="*/ 15 w 153"/>
                <a:gd name="T27" fmla="*/ 121 h 168"/>
                <a:gd name="T28" fmla="*/ 33 w 153"/>
                <a:gd name="T29" fmla="*/ 150 h 168"/>
                <a:gd name="T30" fmla="*/ 43 w 153"/>
                <a:gd name="T31" fmla="*/ 148 h 168"/>
                <a:gd name="T32" fmla="*/ 44 w 153"/>
                <a:gd name="T33" fmla="*/ 148 h 168"/>
                <a:gd name="T34" fmla="*/ 45 w 153"/>
                <a:gd name="T35" fmla="*/ 156 h 168"/>
                <a:gd name="T36" fmla="*/ 49 w 153"/>
                <a:gd name="T37" fmla="*/ 158 h 168"/>
                <a:gd name="T38" fmla="*/ 62 w 153"/>
                <a:gd name="T39" fmla="*/ 153 h 168"/>
                <a:gd name="T40" fmla="*/ 85 w 153"/>
                <a:gd name="T41" fmla="*/ 161 h 168"/>
                <a:gd name="T42" fmla="*/ 92 w 153"/>
                <a:gd name="T43" fmla="*/ 168 h 168"/>
                <a:gd name="T44" fmla="*/ 109 w 153"/>
                <a:gd name="T45" fmla="*/ 160 h 168"/>
                <a:gd name="T46" fmla="*/ 115 w 153"/>
                <a:gd name="T47" fmla="*/ 142 h 168"/>
                <a:gd name="T48" fmla="*/ 112 w 153"/>
                <a:gd name="T49" fmla="*/ 135 h 168"/>
                <a:gd name="T50" fmla="*/ 124 w 153"/>
                <a:gd name="T51" fmla="*/ 122 h 168"/>
                <a:gd name="T52" fmla="*/ 131 w 153"/>
                <a:gd name="T53" fmla="*/ 99 h 168"/>
                <a:gd name="T54" fmla="*/ 134 w 153"/>
                <a:gd name="T55" fmla="*/ 93 h 168"/>
                <a:gd name="T56" fmla="*/ 139 w 153"/>
                <a:gd name="T57" fmla="*/ 92 h 168"/>
                <a:gd name="T58" fmla="*/ 145 w 153"/>
                <a:gd name="T59" fmla="*/ 93 h 168"/>
                <a:gd name="T60" fmla="*/ 150 w 153"/>
                <a:gd name="T61" fmla="*/ 87 h 168"/>
                <a:gd name="T62" fmla="*/ 127 w 153"/>
                <a:gd name="T63" fmla="*/ 53 h 168"/>
                <a:gd name="T64" fmla="*/ 130 w 153"/>
                <a:gd name="T65" fmla="*/ 49 h 168"/>
                <a:gd name="T66" fmla="*/ 128 w 153"/>
                <a:gd name="T67" fmla="*/ 44 h 168"/>
                <a:gd name="T68" fmla="*/ 144 w 153"/>
                <a:gd name="T69" fmla="*/ 37 h 168"/>
                <a:gd name="T70" fmla="*/ 141 w 153"/>
                <a:gd name="T71" fmla="*/ 34 h 168"/>
                <a:gd name="T72" fmla="*/ 153 w 153"/>
                <a:gd name="T73" fmla="*/ 28 h 168"/>
                <a:gd name="T74" fmla="*/ 131 w 153"/>
                <a:gd name="T75" fmla="*/ 13 h 168"/>
                <a:gd name="T76" fmla="*/ 123 w 153"/>
                <a:gd name="T7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3" h="168">
                  <a:moveTo>
                    <a:pt x="123" y="0"/>
                  </a:moveTo>
                  <a:cubicBezTo>
                    <a:pt x="115" y="0"/>
                    <a:pt x="103" y="20"/>
                    <a:pt x="99" y="28"/>
                  </a:cubicBezTo>
                  <a:cubicBezTo>
                    <a:pt x="97" y="32"/>
                    <a:pt x="84" y="30"/>
                    <a:pt x="80" y="34"/>
                  </a:cubicBezTo>
                  <a:cubicBezTo>
                    <a:pt x="79" y="35"/>
                    <a:pt x="78" y="38"/>
                    <a:pt x="76" y="39"/>
                  </a:cubicBezTo>
                  <a:cubicBezTo>
                    <a:pt x="74" y="40"/>
                    <a:pt x="74" y="41"/>
                    <a:pt x="71" y="42"/>
                  </a:cubicBezTo>
                  <a:cubicBezTo>
                    <a:pt x="71" y="42"/>
                    <a:pt x="65" y="46"/>
                    <a:pt x="68" y="49"/>
                  </a:cubicBezTo>
                  <a:cubicBezTo>
                    <a:pt x="63" y="53"/>
                    <a:pt x="63" y="58"/>
                    <a:pt x="55" y="60"/>
                  </a:cubicBezTo>
                  <a:cubicBezTo>
                    <a:pt x="50" y="61"/>
                    <a:pt x="44" y="61"/>
                    <a:pt x="41" y="64"/>
                  </a:cubicBezTo>
                  <a:cubicBezTo>
                    <a:pt x="33" y="72"/>
                    <a:pt x="35" y="88"/>
                    <a:pt x="19" y="88"/>
                  </a:cubicBezTo>
                  <a:cubicBezTo>
                    <a:pt x="16" y="88"/>
                    <a:pt x="12" y="87"/>
                    <a:pt x="8" y="87"/>
                  </a:cubicBezTo>
                  <a:cubicBezTo>
                    <a:pt x="4" y="87"/>
                    <a:pt x="0" y="89"/>
                    <a:pt x="0" y="93"/>
                  </a:cubicBezTo>
                  <a:cubicBezTo>
                    <a:pt x="0" y="96"/>
                    <a:pt x="6" y="115"/>
                    <a:pt x="8" y="116"/>
                  </a:cubicBezTo>
                  <a:cubicBezTo>
                    <a:pt x="11" y="116"/>
                    <a:pt x="14" y="116"/>
                    <a:pt x="15" y="119"/>
                  </a:cubicBezTo>
                  <a:cubicBezTo>
                    <a:pt x="15" y="119"/>
                    <a:pt x="15" y="121"/>
                    <a:pt x="15" y="121"/>
                  </a:cubicBezTo>
                  <a:cubicBezTo>
                    <a:pt x="22" y="132"/>
                    <a:pt x="13" y="150"/>
                    <a:pt x="33" y="150"/>
                  </a:cubicBezTo>
                  <a:cubicBezTo>
                    <a:pt x="37" y="150"/>
                    <a:pt x="39" y="148"/>
                    <a:pt x="43" y="148"/>
                  </a:cubicBezTo>
                  <a:cubicBezTo>
                    <a:pt x="43" y="148"/>
                    <a:pt x="43" y="148"/>
                    <a:pt x="44" y="148"/>
                  </a:cubicBezTo>
                  <a:cubicBezTo>
                    <a:pt x="44" y="150"/>
                    <a:pt x="44" y="156"/>
                    <a:pt x="45" y="156"/>
                  </a:cubicBezTo>
                  <a:cubicBezTo>
                    <a:pt x="46" y="156"/>
                    <a:pt x="47" y="158"/>
                    <a:pt x="49" y="158"/>
                  </a:cubicBezTo>
                  <a:cubicBezTo>
                    <a:pt x="55" y="158"/>
                    <a:pt x="58" y="153"/>
                    <a:pt x="62" y="153"/>
                  </a:cubicBezTo>
                  <a:cubicBezTo>
                    <a:pt x="71" y="153"/>
                    <a:pt x="77" y="159"/>
                    <a:pt x="85" y="161"/>
                  </a:cubicBezTo>
                  <a:cubicBezTo>
                    <a:pt x="85" y="164"/>
                    <a:pt x="87" y="168"/>
                    <a:pt x="92" y="168"/>
                  </a:cubicBezTo>
                  <a:cubicBezTo>
                    <a:pt x="99" y="168"/>
                    <a:pt x="100" y="162"/>
                    <a:pt x="109" y="160"/>
                  </a:cubicBezTo>
                  <a:cubicBezTo>
                    <a:pt x="109" y="154"/>
                    <a:pt x="115" y="146"/>
                    <a:pt x="115" y="142"/>
                  </a:cubicBezTo>
                  <a:cubicBezTo>
                    <a:pt x="115" y="139"/>
                    <a:pt x="112" y="138"/>
                    <a:pt x="112" y="135"/>
                  </a:cubicBezTo>
                  <a:cubicBezTo>
                    <a:pt x="112" y="131"/>
                    <a:pt x="118" y="124"/>
                    <a:pt x="124" y="122"/>
                  </a:cubicBezTo>
                  <a:cubicBezTo>
                    <a:pt x="124" y="114"/>
                    <a:pt x="128" y="110"/>
                    <a:pt x="131" y="99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5" y="93"/>
                    <a:pt x="137" y="92"/>
                    <a:pt x="139" y="92"/>
                  </a:cubicBezTo>
                  <a:cubicBezTo>
                    <a:pt x="141" y="92"/>
                    <a:pt x="143" y="93"/>
                    <a:pt x="145" y="93"/>
                  </a:cubicBezTo>
                  <a:cubicBezTo>
                    <a:pt x="148" y="93"/>
                    <a:pt x="149" y="92"/>
                    <a:pt x="150" y="87"/>
                  </a:cubicBezTo>
                  <a:cubicBezTo>
                    <a:pt x="141" y="87"/>
                    <a:pt x="127" y="61"/>
                    <a:pt x="127" y="53"/>
                  </a:cubicBezTo>
                  <a:cubicBezTo>
                    <a:pt x="127" y="51"/>
                    <a:pt x="129" y="50"/>
                    <a:pt x="130" y="49"/>
                  </a:cubicBezTo>
                  <a:cubicBezTo>
                    <a:pt x="130" y="48"/>
                    <a:pt x="129" y="46"/>
                    <a:pt x="128" y="44"/>
                  </a:cubicBezTo>
                  <a:cubicBezTo>
                    <a:pt x="128" y="44"/>
                    <a:pt x="142" y="39"/>
                    <a:pt x="144" y="37"/>
                  </a:cubicBezTo>
                  <a:cubicBezTo>
                    <a:pt x="142" y="37"/>
                    <a:pt x="141" y="35"/>
                    <a:pt x="141" y="34"/>
                  </a:cubicBezTo>
                  <a:cubicBezTo>
                    <a:pt x="141" y="30"/>
                    <a:pt x="153" y="33"/>
                    <a:pt x="153" y="28"/>
                  </a:cubicBezTo>
                  <a:cubicBezTo>
                    <a:pt x="153" y="17"/>
                    <a:pt x="131" y="24"/>
                    <a:pt x="131" y="13"/>
                  </a:cubicBezTo>
                  <a:cubicBezTo>
                    <a:pt x="131" y="5"/>
                    <a:pt x="132" y="0"/>
                    <a:pt x="1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36"/>
            <p:cNvSpPr>
              <a:spLocks/>
            </p:cNvSpPr>
            <p:nvPr/>
          </p:nvSpPr>
          <p:spPr bwMode="auto">
            <a:xfrm>
              <a:off x="7654" y="3010"/>
              <a:ext cx="224" cy="265"/>
            </a:xfrm>
            <a:custGeom>
              <a:avLst/>
              <a:gdLst>
                <a:gd name="T0" fmla="*/ 95 w 95"/>
                <a:gd name="T1" fmla="*/ 0 h 112"/>
                <a:gd name="T2" fmla="*/ 92 w 95"/>
                <a:gd name="T3" fmla="*/ 0 h 112"/>
                <a:gd name="T4" fmla="*/ 75 w 95"/>
                <a:gd name="T5" fmla="*/ 12 h 112"/>
                <a:gd name="T6" fmla="*/ 71 w 95"/>
                <a:gd name="T7" fmla="*/ 12 h 112"/>
                <a:gd name="T8" fmla="*/ 34 w 95"/>
                <a:gd name="T9" fmla="*/ 6 h 112"/>
                <a:gd name="T10" fmla="*/ 14 w 95"/>
                <a:gd name="T11" fmla="*/ 36 h 112"/>
                <a:gd name="T12" fmla="*/ 9 w 95"/>
                <a:gd name="T13" fmla="*/ 44 h 112"/>
                <a:gd name="T14" fmla="*/ 0 w 95"/>
                <a:gd name="T15" fmla="*/ 73 h 112"/>
                <a:gd name="T16" fmla="*/ 10 w 95"/>
                <a:gd name="T17" fmla="*/ 79 h 112"/>
                <a:gd name="T18" fmla="*/ 10 w 95"/>
                <a:gd name="T19" fmla="*/ 105 h 112"/>
                <a:gd name="T20" fmla="*/ 19 w 95"/>
                <a:gd name="T21" fmla="*/ 112 h 112"/>
                <a:gd name="T22" fmla="*/ 27 w 95"/>
                <a:gd name="T23" fmla="*/ 91 h 112"/>
                <a:gd name="T24" fmla="*/ 22 w 95"/>
                <a:gd name="T25" fmla="*/ 73 h 112"/>
                <a:gd name="T26" fmla="*/ 30 w 95"/>
                <a:gd name="T27" fmla="*/ 67 h 112"/>
                <a:gd name="T28" fmla="*/ 33 w 95"/>
                <a:gd name="T29" fmla="*/ 67 h 112"/>
                <a:gd name="T30" fmla="*/ 34 w 95"/>
                <a:gd name="T31" fmla="*/ 67 h 112"/>
                <a:gd name="T32" fmla="*/ 32 w 95"/>
                <a:gd name="T33" fmla="*/ 78 h 112"/>
                <a:gd name="T34" fmla="*/ 40 w 95"/>
                <a:gd name="T35" fmla="*/ 94 h 112"/>
                <a:gd name="T36" fmla="*/ 40 w 95"/>
                <a:gd name="T37" fmla="*/ 99 h 112"/>
                <a:gd name="T38" fmla="*/ 47 w 95"/>
                <a:gd name="T39" fmla="*/ 99 h 112"/>
                <a:gd name="T40" fmla="*/ 59 w 95"/>
                <a:gd name="T41" fmla="*/ 88 h 112"/>
                <a:gd name="T42" fmla="*/ 52 w 95"/>
                <a:gd name="T43" fmla="*/ 78 h 112"/>
                <a:gd name="T44" fmla="*/ 54 w 95"/>
                <a:gd name="T45" fmla="*/ 75 h 112"/>
                <a:gd name="T46" fmla="*/ 40 w 95"/>
                <a:gd name="T47" fmla="*/ 53 h 112"/>
                <a:gd name="T48" fmla="*/ 68 w 95"/>
                <a:gd name="T49" fmla="*/ 38 h 112"/>
                <a:gd name="T50" fmla="*/ 68 w 95"/>
                <a:gd name="T51" fmla="*/ 34 h 112"/>
                <a:gd name="T52" fmla="*/ 68 w 95"/>
                <a:gd name="T53" fmla="*/ 34 h 112"/>
                <a:gd name="T54" fmla="*/ 37 w 95"/>
                <a:gd name="T55" fmla="*/ 43 h 112"/>
                <a:gd name="T56" fmla="*/ 38 w 95"/>
                <a:gd name="T57" fmla="*/ 41 h 112"/>
                <a:gd name="T58" fmla="*/ 32 w 95"/>
                <a:gd name="T59" fmla="*/ 46 h 112"/>
                <a:gd name="T60" fmla="*/ 21 w 95"/>
                <a:gd name="T61" fmla="*/ 28 h 112"/>
                <a:gd name="T62" fmla="*/ 31 w 95"/>
                <a:gd name="T63" fmla="*/ 20 h 112"/>
                <a:gd name="T64" fmla="*/ 38 w 95"/>
                <a:gd name="T65" fmla="*/ 20 h 112"/>
                <a:gd name="T66" fmla="*/ 58 w 95"/>
                <a:gd name="T67" fmla="*/ 18 h 112"/>
                <a:gd name="T68" fmla="*/ 77 w 95"/>
                <a:gd name="T69" fmla="*/ 21 h 112"/>
                <a:gd name="T70" fmla="*/ 93 w 95"/>
                <a:gd name="T71" fmla="*/ 4 h 112"/>
                <a:gd name="T72" fmla="*/ 95 w 95"/>
                <a:gd name="T7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5" h="112">
                  <a:moveTo>
                    <a:pt x="95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86" y="4"/>
                    <a:pt x="78" y="9"/>
                    <a:pt x="75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20" y="6"/>
                    <a:pt x="14" y="24"/>
                    <a:pt x="14" y="36"/>
                  </a:cubicBezTo>
                  <a:cubicBezTo>
                    <a:pt x="14" y="39"/>
                    <a:pt x="10" y="42"/>
                    <a:pt x="9" y="44"/>
                  </a:cubicBezTo>
                  <a:cubicBezTo>
                    <a:pt x="6" y="56"/>
                    <a:pt x="0" y="61"/>
                    <a:pt x="0" y="73"/>
                  </a:cubicBezTo>
                  <a:cubicBezTo>
                    <a:pt x="0" y="79"/>
                    <a:pt x="7" y="79"/>
                    <a:pt x="10" y="79"/>
                  </a:cubicBezTo>
                  <a:cubicBezTo>
                    <a:pt x="10" y="88"/>
                    <a:pt x="10" y="99"/>
                    <a:pt x="10" y="105"/>
                  </a:cubicBezTo>
                  <a:cubicBezTo>
                    <a:pt x="10" y="108"/>
                    <a:pt x="15" y="112"/>
                    <a:pt x="19" y="112"/>
                  </a:cubicBezTo>
                  <a:cubicBezTo>
                    <a:pt x="25" y="112"/>
                    <a:pt x="27" y="93"/>
                    <a:pt x="27" y="91"/>
                  </a:cubicBezTo>
                  <a:cubicBezTo>
                    <a:pt x="27" y="84"/>
                    <a:pt x="22" y="80"/>
                    <a:pt x="22" y="73"/>
                  </a:cubicBezTo>
                  <a:cubicBezTo>
                    <a:pt x="22" y="69"/>
                    <a:pt x="26" y="67"/>
                    <a:pt x="30" y="67"/>
                  </a:cubicBezTo>
                  <a:cubicBezTo>
                    <a:pt x="31" y="67"/>
                    <a:pt x="32" y="67"/>
                    <a:pt x="33" y="67"/>
                  </a:cubicBezTo>
                  <a:cubicBezTo>
                    <a:pt x="33" y="67"/>
                    <a:pt x="34" y="67"/>
                    <a:pt x="34" y="67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5"/>
                    <a:pt x="40" y="87"/>
                    <a:pt x="40" y="94"/>
                  </a:cubicBezTo>
                  <a:cubicBezTo>
                    <a:pt x="40" y="96"/>
                    <a:pt x="41" y="97"/>
                    <a:pt x="40" y="99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3"/>
                    <a:pt x="59" y="94"/>
                    <a:pt x="59" y="88"/>
                  </a:cubicBezTo>
                  <a:cubicBezTo>
                    <a:pt x="57" y="87"/>
                    <a:pt x="52" y="82"/>
                    <a:pt x="52" y="78"/>
                  </a:cubicBezTo>
                  <a:cubicBezTo>
                    <a:pt x="52" y="77"/>
                    <a:pt x="53" y="76"/>
                    <a:pt x="54" y="75"/>
                  </a:cubicBezTo>
                  <a:cubicBezTo>
                    <a:pt x="50" y="74"/>
                    <a:pt x="40" y="55"/>
                    <a:pt x="40" y="53"/>
                  </a:cubicBezTo>
                  <a:cubicBezTo>
                    <a:pt x="55" y="53"/>
                    <a:pt x="56" y="41"/>
                    <a:pt x="68" y="38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4" y="34"/>
                    <a:pt x="38" y="41"/>
                    <a:pt x="37" y="4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6" y="44"/>
                    <a:pt x="35" y="46"/>
                    <a:pt x="32" y="46"/>
                  </a:cubicBezTo>
                  <a:cubicBezTo>
                    <a:pt x="24" y="46"/>
                    <a:pt x="21" y="36"/>
                    <a:pt x="21" y="28"/>
                  </a:cubicBezTo>
                  <a:cubicBezTo>
                    <a:pt x="21" y="21"/>
                    <a:pt x="25" y="20"/>
                    <a:pt x="31" y="20"/>
                  </a:cubicBezTo>
                  <a:cubicBezTo>
                    <a:pt x="33" y="20"/>
                    <a:pt x="36" y="20"/>
                    <a:pt x="38" y="20"/>
                  </a:cubicBezTo>
                  <a:cubicBezTo>
                    <a:pt x="47" y="20"/>
                    <a:pt x="51" y="18"/>
                    <a:pt x="58" y="18"/>
                  </a:cubicBezTo>
                  <a:cubicBezTo>
                    <a:pt x="65" y="18"/>
                    <a:pt x="70" y="21"/>
                    <a:pt x="77" y="21"/>
                  </a:cubicBezTo>
                  <a:cubicBezTo>
                    <a:pt x="87" y="21"/>
                    <a:pt x="91" y="12"/>
                    <a:pt x="93" y="4"/>
                  </a:cubicBezTo>
                  <a:cubicBezTo>
                    <a:pt x="94" y="4"/>
                    <a:pt x="95" y="2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37"/>
            <p:cNvSpPr>
              <a:spLocks/>
            </p:cNvSpPr>
            <p:nvPr/>
          </p:nvSpPr>
          <p:spPr bwMode="auto">
            <a:xfrm>
              <a:off x="7181" y="3280"/>
              <a:ext cx="364" cy="106"/>
            </a:xfrm>
            <a:custGeom>
              <a:avLst/>
              <a:gdLst>
                <a:gd name="T0" fmla="*/ 26 w 154"/>
                <a:gd name="T1" fmla="*/ 0 h 45"/>
                <a:gd name="T2" fmla="*/ 18 w 154"/>
                <a:gd name="T3" fmla="*/ 3 h 45"/>
                <a:gd name="T4" fmla="*/ 13 w 154"/>
                <a:gd name="T5" fmla="*/ 1 h 45"/>
                <a:gd name="T6" fmla="*/ 0 w 154"/>
                <a:gd name="T7" fmla="*/ 12 h 45"/>
                <a:gd name="T8" fmla="*/ 18 w 154"/>
                <a:gd name="T9" fmla="*/ 24 h 45"/>
                <a:gd name="T10" fmla="*/ 24 w 154"/>
                <a:gd name="T11" fmla="*/ 26 h 45"/>
                <a:gd name="T12" fmla="*/ 29 w 154"/>
                <a:gd name="T13" fmla="*/ 26 h 45"/>
                <a:gd name="T14" fmla="*/ 33 w 154"/>
                <a:gd name="T15" fmla="*/ 25 h 45"/>
                <a:gd name="T16" fmla="*/ 39 w 154"/>
                <a:gd name="T17" fmla="*/ 26 h 45"/>
                <a:gd name="T18" fmla="*/ 68 w 154"/>
                <a:gd name="T19" fmla="*/ 30 h 45"/>
                <a:gd name="T20" fmla="*/ 81 w 154"/>
                <a:gd name="T21" fmla="*/ 37 h 45"/>
                <a:gd name="T22" fmla="*/ 137 w 154"/>
                <a:gd name="T23" fmla="*/ 45 h 45"/>
                <a:gd name="T24" fmla="*/ 137 w 154"/>
                <a:gd name="T25" fmla="*/ 39 h 45"/>
                <a:gd name="T26" fmla="*/ 148 w 154"/>
                <a:gd name="T27" fmla="*/ 43 h 45"/>
                <a:gd name="T28" fmla="*/ 154 w 154"/>
                <a:gd name="T29" fmla="*/ 37 h 45"/>
                <a:gd name="T30" fmla="*/ 145 w 154"/>
                <a:gd name="T31" fmla="*/ 32 h 45"/>
                <a:gd name="T32" fmla="*/ 143 w 154"/>
                <a:gd name="T33" fmla="*/ 32 h 45"/>
                <a:gd name="T34" fmla="*/ 140 w 154"/>
                <a:gd name="T35" fmla="*/ 33 h 45"/>
                <a:gd name="T36" fmla="*/ 136 w 154"/>
                <a:gd name="T37" fmla="*/ 33 h 45"/>
                <a:gd name="T38" fmla="*/ 133 w 154"/>
                <a:gd name="T39" fmla="*/ 31 h 45"/>
                <a:gd name="T40" fmla="*/ 128 w 154"/>
                <a:gd name="T41" fmla="*/ 27 h 45"/>
                <a:gd name="T42" fmla="*/ 106 w 154"/>
                <a:gd name="T43" fmla="*/ 20 h 45"/>
                <a:gd name="T44" fmla="*/ 107 w 154"/>
                <a:gd name="T45" fmla="*/ 20 h 45"/>
                <a:gd name="T46" fmla="*/ 126 w 154"/>
                <a:gd name="T47" fmla="*/ 16 h 45"/>
                <a:gd name="T48" fmla="*/ 122 w 154"/>
                <a:gd name="T49" fmla="*/ 16 h 45"/>
                <a:gd name="T50" fmla="*/ 106 w 154"/>
                <a:gd name="T51" fmla="*/ 18 h 45"/>
                <a:gd name="T52" fmla="*/ 82 w 154"/>
                <a:gd name="T53" fmla="*/ 9 h 45"/>
                <a:gd name="T54" fmla="*/ 66 w 154"/>
                <a:gd name="T55" fmla="*/ 17 h 45"/>
                <a:gd name="T56" fmla="*/ 26 w 154"/>
                <a:gd name="T5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4" h="45">
                  <a:moveTo>
                    <a:pt x="26" y="0"/>
                  </a:moveTo>
                  <a:cubicBezTo>
                    <a:pt x="23" y="0"/>
                    <a:pt x="21" y="3"/>
                    <a:pt x="18" y="3"/>
                  </a:cubicBezTo>
                  <a:cubicBezTo>
                    <a:pt x="16" y="3"/>
                    <a:pt x="15" y="1"/>
                    <a:pt x="13" y="1"/>
                  </a:cubicBezTo>
                  <a:cubicBezTo>
                    <a:pt x="10" y="1"/>
                    <a:pt x="1" y="10"/>
                    <a:pt x="0" y="12"/>
                  </a:cubicBezTo>
                  <a:cubicBezTo>
                    <a:pt x="8" y="12"/>
                    <a:pt x="12" y="18"/>
                    <a:pt x="18" y="24"/>
                  </a:cubicBezTo>
                  <a:cubicBezTo>
                    <a:pt x="20" y="25"/>
                    <a:pt x="22" y="26"/>
                    <a:pt x="24" y="26"/>
                  </a:cubicBezTo>
                  <a:cubicBezTo>
                    <a:pt x="26" y="26"/>
                    <a:pt x="27" y="26"/>
                    <a:pt x="29" y="26"/>
                  </a:cubicBezTo>
                  <a:cubicBezTo>
                    <a:pt x="30" y="26"/>
                    <a:pt x="32" y="25"/>
                    <a:pt x="33" y="25"/>
                  </a:cubicBezTo>
                  <a:cubicBezTo>
                    <a:pt x="35" y="25"/>
                    <a:pt x="37" y="26"/>
                    <a:pt x="39" y="26"/>
                  </a:cubicBezTo>
                  <a:cubicBezTo>
                    <a:pt x="49" y="29"/>
                    <a:pt x="58" y="30"/>
                    <a:pt x="68" y="30"/>
                  </a:cubicBezTo>
                  <a:cubicBezTo>
                    <a:pt x="73" y="30"/>
                    <a:pt x="75" y="37"/>
                    <a:pt x="81" y="37"/>
                  </a:cubicBezTo>
                  <a:cubicBezTo>
                    <a:pt x="102" y="37"/>
                    <a:pt x="120" y="38"/>
                    <a:pt x="137" y="45"/>
                  </a:cubicBezTo>
                  <a:cubicBezTo>
                    <a:pt x="136" y="43"/>
                    <a:pt x="135" y="39"/>
                    <a:pt x="137" y="39"/>
                  </a:cubicBezTo>
                  <a:cubicBezTo>
                    <a:pt x="143" y="39"/>
                    <a:pt x="143" y="43"/>
                    <a:pt x="148" y="43"/>
                  </a:cubicBezTo>
                  <a:cubicBezTo>
                    <a:pt x="149" y="43"/>
                    <a:pt x="153" y="39"/>
                    <a:pt x="154" y="37"/>
                  </a:cubicBezTo>
                  <a:cubicBezTo>
                    <a:pt x="150" y="36"/>
                    <a:pt x="150" y="34"/>
                    <a:pt x="145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2" y="32"/>
                    <a:pt x="141" y="32"/>
                    <a:pt x="140" y="33"/>
                  </a:cubicBezTo>
                  <a:cubicBezTo>
                    <a:pt x="139" y="33"/>
                    <a:pt x="137" y="33"/>
                    <a:pt x="136" y="33"/>
                  </a:cubicBezTo>
                  <a:cubicBezTo>
                    <a:pt x="135" y="33"/>
                    <a:pt x="134" y="33"/>
                    <a:pt x="133" y="31"/>
                  </a:cubicBezTo>
                  <a:cubicBezTo>
                    <a:pt x="132" y="30"/>
                    <a:pt x="132" y="27"/>
                    <a:pt x="128" y="27"/>
                  </a:cubicBezTo>
                  <a:cubicBezTo>
                    <a:pt x="119" y="27"/>
                    <a:pt x="112" y="26"/>
                    <a:pt x="106" y="20"/>
                  </a:cubicBezTo>
                  <a:cubicBezTo>
                    <a:pt x="106" y="20"/>
                    <a:pt x="107" y="20"/>
                    <a:pt x="107" y="20"/>
                  </a:cubicBezTo>
                  <a:cubicBezTo>
                    <a:pt x="112" y="20"/>
                    <a:pt x="125" y="18"/>
                    <a:pt x="126" y="16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96" y="18"/>
                    <a:pt x="93" y="9"/>
                    <a:pt x="82" y="9"/>
                  </a:cubicBezTo>
                  <a:cubicBezTo>
                    <a:pt x="76" y="9"/>
                    <a:pt x="74" y="17"/>
                    <a:pt x="66" y="17"/>
                  </a:cubicBezTo>
                  <a:cubicBezTo>
                    <a:pt x="49" y="17"/>
                    <a:pt x="42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38"/>
            <p:cNvSpPr>
              <a:spLocks/>
            </p:cNvSpPr>
            <p:nvPr/>
          </p:nvSpPr>
          <p:spPr bwMode="auto">
            <a:xfrm>
              <a:off x="7694" y="3365"/>
              <a:ext cx="109" cy="24"/>
            </a:xfrm>
            <a:custGeom>
              <a:avLst/>
              <a:gdLst>
                <a:gd name="T0" fmla="*/ 46 w 46"/>
                <a:gd name="T1" fmla="*/ 0 h 10"/>
                <a:gd name="T2" fmla="*/ 31 w 46"/>
                <a:gd name="T3" fmla="*/ 5 h 10"/>
                <a:gd name="T4" fmla="*/ 10 w 46"/>
                <a:gd name="T5" fmla="*/ 1 h 10"/>
                <a:gd name="T6" fmla="*/ 7 w 46"/>
                <a:gd name="T7" fmla="*/ 1 h 10"/>
                <a:gd name="T8" fmla="*/ 0 w 46"/>
                <a:gd name="T9" fmla="*/ 5 h 10"/>
                <a:gd name="T10" fmla="*/ 10 w 46"/>
                <a:gd name="T11" fmla="*/ 10 h 10"/>
                <a:gd name="T12" fmla="*/ 12 w 46"/>
                <a:gd name="T13" fmla="*/ 10 h 10"/>
                <a:gd name="T14" fmla="*/ 31 w 46"/>
                <a:gd name="T15" fmla="*/ 10 h 10"/>
                <a:gd name="T16" fmla="*/ 46 w 4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0">
                  <a:moveTo>
                    <a:pt x="46" y="0"/>
                  </a:moveTo>
                  <a:cubicBezTo>
                    <a:pt x="41" y="2"/>
                    <a:pt x="39" y="5"/>
                    <a:pt x="31" y="5"/>
                  </a:cubicBezTo>
                  <a:cubicBezTo>
                    <a:pt x="23" y="5"/>
                    <a:pt x="19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4" y="1"/>
                    <a:pt x="0" y="2"/>
                    <a:pt x="0" y="5"/>
                  </a:cubicBezTo>
                  <a:cubicBezTo>
                    <a:pt x="0" y="10"/>
                    <a:pt x="6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6" y="10"/>
                    <a:pt x="23" y="10"/>
                    <a:pt x="31" y="10"/>
                  </a:cubicBezTo>
                  <a:cubicBezTo>
                    <a:pt x="38" y="8"/>
                    <a:pt x="42" y="7"/>
                    <a:pt x="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39"/>
            <p:cNvSpPr>
              <a:spLocks/>
            </p:cNvSpPr>
            <p:nvPr/>
          </p:nvSpPr>
          <p:spPr bwMode="auto">
            <a:xfrm>
              <a:off x="7585" y="3370"/>
              <a:ext cx="76" cy="26"/>
            </a:xfrm>
            <a:custGeom>
              <a:avLst/>
              <a:gdLst>
                <a:gd name="T0" fmla="*/ 32 w 32"/>
                <a:gd name="T1" fmla="*/ 0 h 11"/>
                <a:gd name="T2" fmla="*/ 20 w 32"/>
                <a:gd name="T3" fmla="*/ 0 h 11"/>
                <a:gd name="T4" fmla="*/ 19 w 32"/>
                <a:gd name="T5" fmla="*/ 4 h 11"/>
                <a:gd name="T6" fmla="*/ 9 w 32"/>
                <a:gd name="T7" fmla="*/ 2 h 11"/>
                <a:gd name="T8" fmla="*/ 7 w 32"/>
                <a:gd name="T9" fmla="*/ 2 h 11"/>
                <a:gd name="T10" fmla="*/ 0 w 32"/>
                <a:gd name="T11" fmla="*/ 7 h 11"/>
                <a:gd name="T12" fmla="*/ 11 w 32"/>
                <a:gd name="T13" fmla="*/ 11 h 11"/>
                <a:gd name="T14" fmla="*/ 23 w 32"/>
                <a:gd name="T15" fmla="*/ 6 h 11"/>
                <a:gd name="T16" fmla="*/ 28 w 32"/>
                <a:gd name="T17" fmla="*/ 8 h 11"/>
                <a:gd name="T18" fmla="*/ 32 w 32"/>
                <a:gd name="T19" fmla="*/ 8 h 11"/>
                <a:gd name="T20" fmla="*/ 32 w 32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11">
                  <a:moveTo>
                    <a:pt x="3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1"/>
                    <a:pt x="19" y="2"/>
                    <a:pt x="19" y="4"/>
                  </a:cubicBezTo>
                  <a:cubicBezTo>
                    <a:pt x="17" y="3"/>
                    <a:pt x="14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2"/>
                    <a:pt x="0" y="2"/>
                    <a:pt x="0" y="7"/>
                  </a:cubicBezTo>
                  <a:cubicBezTo>
                    <a:pt x="0" y="9"/>
                    <a:pt x="7" y="11"/>
                    <a:pt x="11" y="11"/>
                  </a:cubicBezTo>
                  <a:cubicBezTo>
                    <a:pt x="16" y="11"/>
                    <a:pt x="18" y="8"/>
                    <a:pt x="23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7"/>
                    <a:pt x="32" y="4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40"/>
            <p:cNvSpPr>
              <a:spLocks/>
            </p:cNvSpPr>
            <p:nvPr/>
          </p:nvSpPr>
          <p:spPr bwMode="auto">
            <a:xfrm>
              <a:off x="7668" y="3403"/>
              <a:ext cx="54" cy="38"/>
            </a:xfrm>
            <a:custGeom>
              <a:avLst/>
              <a:gdLst>
                <a:gd name="T0" fmla="*/ 5 w 23"/>
                <a:gd name="T1" fmla="*/ 0 h 16"/>
                <a:gd name="T2" fmla="*/ 0 w 23"/>
                <a:gd name="T3" fmla="*/ 4 h 16"/>
                <a:gd name="T4" fmla="*/ 13 w 23"/>
                <a:gd name="T5" fmla="*/ 10 h 16"/>
                <a:gd name="T6" fmla="*/ 16 w 23"/>
                <a:gd name="T7" fmla="*/ 16 h 16"/>
                <a:gd name="T8" fmla="*/ 19 w 23"/>
                <a:gd name="T9" fmla="*/ 16 h 16"/>
                <a:gd name="T10" fmla="*/ 23 w 23"/>
                <a:gd name="T11" fmla="*/ 13 h 16"/>
                <a:gd name="T12" fmla="*/ 15 w 23"/>
                <a:gd name="T13" fmla="*/ 1 h 16"/>
                <a:gd name="T14" fmla="*/ 10 w 23"/>
                <a:gd name="T15" fmla="*/ 1 h 16"/>
                <a:gd name="T16" fmla="*/ 5 w 2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16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9"/>
                    <a:pt x="8" y="10"/>
                    <a:pt x="13" y="10"/>
                  </a:cubicBezTo>
                  <a:cubicBezTo>
                    <a:pt x="13" y="11"/>
                    <a:pt x="14" y="16"/>
                    <a:pt x="16" y="16"/>
                  </a:cubicBezTo>
                  <a:cubicBezTo>
                    <a:pt x="17" y="16"/>
                    <a:pt x="18" y="16"/>
                    <a:pt x="19" y="16"/>
                  </a:cubicBezTo>
                  <a:cubicBezTo>
                    <a:pt x="20" y="16"/>
                    <a:pt x="23" y="14"/>
                    <a:pt x="23" y="13"/>
                  </a:cubicBezTo>
                  <a:cubicBezTo>
                    <a:pt x="23" y="6"/>
                    <a:pt x="15" y="8"/>
                    <a:pt x="15" y="1"/>
                  </a:cubicBezTo>
                  <a:cubicBezTo>
                    <a:pt x="13" y="1"/>
                    <a:pt x="11" y="1"/>
                    <a:pt x="10" y="1"/>
                  </a:cubicBezTo>
                  <a:cubicBezTo>
                    <a:pt x="8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41"/>
            <p:cNvSpPr>
              <a:spLocks/>
            </p:cNvSpPr>
            <p:nvPr/>
          </p:nvSpPr>
          <p:spPr bwMode="auto">
            <a:xfrm>
              <a:off x="7557" y="3367"/>
              <a:ext cx="23" cy="2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0 h 9"/>
                <a:gd name="T4" fmla="*/ 0 w 10"/>
                <a:gd name="T5" fmla="*/ 6 h 9"/>
                <a:gd name="T6" fmla="*/ 4 w 10"/>
                <a:gd name="T7" fmla="*/ 9 h 9"/>
                <a:gd name="T8" fmla="*/ 10 w 10"/>
                <a:gd name="T9" fmla="*/ 4 h 9"/>
                <a:gd name="T10" fmla="*/ 5 w 10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3" y="9"/>
                    <a:pt x="4" y="9"/>
                  </a:cubicBezTo>
                  <a:cubicBezTo>
                    <a:pt x="7" y="9"/>
                    <a:pt x="9" y="7"/>
                    <a:pt x="10" y="4"/>
                  </a:cubicBezTo>
                  <a:cubicBezTo>
                    <a:pt x="8" y="3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42"/>
            <p:cNvSpPr>
              <a:spLocks/>
            </p:cNvSpPr>
            <p:nvPr/>
          </p:nvSpPr>
          <p:spPr bwMode="auto">
            <a:xfrm>
              <a:off x="7824" y="3375"/>
              <a:ext cx="125" cy="68"/>
            </a:xfrm>
            <a:custGeom>
              <a:avLst/>
              <a:gdLst>
                <a:gd name="T0" fmla="*/ 44 w 53"/>
                <a:gd name="T1" fmla="*/ 0 h 29"/>
                <a:gd name="T2" fmla="*/ 20 w 53"/>
                <a:gd name="T3" fmla="*/ 6 h 29"/>
                <a:gd name="T4" fmla="*/ 17 w 53"/>
                <a:gd name="T5" fmla="*/ 10 h 29"/>
                <a:gd name="T6" fmla="*/ 0 w 53"/>
                <a:gd name="T7" fmla="*/ 25 h 29"/>
                <a:gd name="T8" fmla="*/ 3 w 53"/>
                <a:gd name="T9" fmla="*/ 29 h 29"/>
                <a:gd name="T10" fmla="*/ 21 w 53"/>
                <a:gd name="T11" fmla="*/ 20 h 29"/>
                <a:gd name="T12" fmla="*/ 22 w 53"/>
                <a:gd name="T13" fmla="*/ 14 h 29"/>
                <a:gd name="T14" fmla="*/ 53 w 53"/>
                <a:gd name="T15" fmla="*/ 1 h 29"/>
                <a:gd name="T16" fmla="*/ 44 w 5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6" y="0"/>
                    <a:pt x="24" y="2"/>
                    <a:pt x="20" y="6"/>
                  </a:cubicBezTo>
                  <a:cubicBezTo>
                    <a:pt x="19" y="7"/>
                    <a:pt x="19" y="10"/>
                    <a:pt x="17" y="10"/>
                  </a:cubicBezTo>
                  <a:cubicBezTo>
                    <a:pt x="10" y="13"/>
                    <a:pt x="0" y="13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9" y="29"/>
                    <a:pt x="18" y="23"/>
                    <a:pt x="21" y="20"/>
                  </a:cubicBezTo>
                  <a:cubicBezTo>
                    <a:pt x="22" y="19"/>
                    <a:pt x="20" y="14"/>
                    <a:pt x="22" y="14"/>
                  </a:cubicBezTo>
                  <a:cubicBezTo>
                    <a:pt x="31" y="14"/>
                    <a:pt x="48" y="9"/>
                    <a:pt x="53" y="1"/>
                  </a:cubicBezTo>
                  <a:cubicBezTo>
                    <a:pt x="52" y="0"/>
                    <a:pt x="48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43"/>
            <p:cNvSpPr>
              <a:spLocks/>
            </p:cNvSpPr>
            <p:nvPr/>
          </p:nvSpPr>
          <p:spPr bwMode="auto">
            <a:xfrm>
              <a:off x="8195" y="3268"/>
              <a:ext cx="26" cy="52"/>
            </a:xfrm>
            <a:custGeom>
              <a:avLst/>
              <a:gdLst>
                <a:gd name="T0" fmla="*/ 9 w 11"/>
                <a:gd name="T1" fmla="*/ 0 h 22"/>
                <a:gd name="T2" fmla="*/ 6 w 11"/>
                <a:gd name="T3" fmla="*/ 9 h 22"/>
                <a:gd name="T4" fmla="*/ 0 w 11"/>
                <a:gd name="T5" fmla="*/ 18 h 22"/>
                <a:gd name="T6" fmla="*/ 4 w 11"/>
                <a:gd name="T7" fmla="*/ 22 h 22"/>
                <a:gd name="T8" fmla="*/ 7 w 11"/>
                <a:gd name="T9" fmla="*/ 11 h 22"/>
                <a:gd name="T10" fmla="*/ 11 w 11"/>
                <a:gd name="T11" fmla="*/ 6 h 22"/>
                <a:gd name="T12" fmla="*/ 9 w 1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2">
                  <a:moveTo>
                    <a:pt x="9" y="0"/>
                  </a:moveTo>
                  <a:cubicBezTo>
                    <a:pt x="5" y="1"/>
                    <a:pt x="6" y="5"/>
                    <a:pt x="6" y="9"/>
                  </a:cubicBezTo>
                  <a:cubicBezTo>
                    <a:pt x="6" y="12"/>
                    <a:pt x="0" y="13"/>
                    <a:pt x="0" y="18"/>
                  </a:cubicBezTo>
                  <a:cubicBezTo>
                    <a:pt x="0" y="20"/>
                    <a:pt x="2" y="22"/>
                    <a:pt x="4" y="22"/>
                  </a:cubicBezTo>
                  <a:cubicBezTo>
                    <a:pt x="8" y="22"/>
                    <a:pt x="7" y="16"/>
                    <a:pt x="7" y="11"/>
                  </a:cubicBezTo>
                  <a:cubicBezTo>
                    <a:pt x="9" y="11"/>
                    <a:pt x="11" y="9"/>
                    <a:pt x="11" y="6"/>
                  </a:cubicBezTo>
                  <a:cubicBezTo>
                    <a:pt x="11" y="2"/>
                    <a:pt x="10" y="4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44"/>
            <p:cNvSpPr>
              <a:spLocks/>
            </p:cNvSpPr>
            <p:nvPr/>
          </p:nvSpPr>
          <p:spPr bwMode="auto">
            <a:xfrm>
              <a:off x="7914" y="3181"/>
              <a:ext cx="33" cy="30"/>
            </a:xfrm>
            <a:custGeom>
              <a:avLst/>
              <a:gdLst>
                <a:gd name="T0" fmla="*/ 4 w 14"/>
                <a:gd name="T1" fmla="*/ 0 h 13"/>
                <a:gd name="T2" fmla="*/ 0 w 14"/>
                <a:gd name="T3" fmla="*/ 3 h 13"/>
                <a:gd name="T4" fmla="*/ 9 w 14"/>
                <a:gd name="T5" fmla="*/ 13 h 13"/>
                <a:gd name="T6" fmla="*/ 14 w 14"/>
                <a:gd name="T7" fmla="*/ 6 h 13"/>
                <a:gd name="T8" fmla="*/ 4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4" y="0"/>
                  </a:moveTo>
                  <a:cubicBezTo>
                    <a:pt x="1" y="0"/>
                    <a:pt x="0" y="0"/>
                    <a:pt x="0" y="3"/>
                  </a:cubicBezTo>
                  <a:cubicBezTo>
                    <a:pt x="0" y="7"/>
                    <a:pt x="6" y="13"/>
                    <a:pt x="9" y="13"/>
                  </a:cubicBezTo>
                  <a:cubicBezTo>
                    <a:pt x="11" y="13"/>
                    <a:pt x="14" y="7"/>
                    <a:pt x="14" y="6"/>
                  </a:cubicBezTo>
                  <a:cubicBezTo>
                    <a:pt x="14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45"/>
            <p:cNvSpPr>
              <a:spLocks/>
            </p:cNvSpPr>
            <p:nvPr/>
          </p:nvSpPr>
          <p:spPr bwMode="auto">
            <a:xfrm>
              <a:off x="7978" y="3176"/>
              <a:ext cx="101" cy="28"/>
            </a:xfrm>
            <a:custGeom>
              <a:avLst/>
              <a:gdLst>
                <a:gd name="T0" fmla="*/ 27 w 43"/>
                <a:gd name="T1" fmla="*/ 0 h 12"/>
                <a:gd name="T2" fmla="*/ 4 w 43"/>
                <a:gd name="T3" fmla="*/ 0 h 12"/>
                <a:gd name="T4" fmla="*/ 0 w 43"/>
                <a:gd name="T5" fmla="*/ 5 h 12"/>
                <a:gd name="T6" fmla="*/ 10 w 43"/>
                <a:gd name="T7" fmla="*/ 7 h 12"/>
                <a:gd name="T8" fmla="*/ 22 w 43"/>
                <a:gd name="T9" fmla="*/ 7 h 12"/>
                <a:gd name="T10" fmla="*/ 40 w 43"/>
                <a:gd name="T11" fmla="*/ 12 h 12"/>
                <a:gd name="T12" fmla="*/ 43 w 43"/>
                <a:gd name="T13" fmla="*/ 11 h 12"/>
                <a:gd name="T14" fmla="*/ 37 w 43"/>
                <a:gd name="T15" fmla="*/ 2 h 12"/>
                <a:gd name="T16" fmla="*/ 35 w 43"/>
                <a:gd name="T17" fmla="*/ 2 h 12"/>
                <a:gd name="T18" fmla="*/ 31 w 43"/>
                <a:gd name="T19" fmla="*/ 2 h 12"/>
                <a:gd name="T20" fmla="*/ 27 w 43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2">
                  <a:moveTo>
                    <a:pt x="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0" y="2"/>
                    <a:pt x="0" y="5"/>
                  </a:cubicBezTo>
                  <a:cubicBezTo>
                    <a:pt x="0" y="5"/>
                    <a:pt x="7" y="7"/>
                    <a:pt x="10" y="7"/>
                  </a:cubicBezTo>
                  <a:cubicBezTo>
                    <a:pt x="14" y="7"/>
                    <a:pt x="16" y="7"/>
                    <a:pt x="22" y="7"/>
                  </a:cubicBezTo>
                  <a:cubicBezTo>
                    <a:pt x="29" y="7"/>
                    <a:pt x="33" y="12"/>
                    <a:pt x="40" y="12"/>
                  </a:cubicBezTo>
                  <a:cubicBezTo>
                    <a:pt x="41" y="12"/>
                    <a:pt x="43" y="12"/>
                    <a:pt x="43" y="11"/>
                  </a:cubicBezTo>
                  <a:cubicBezTo>
                    <a:pt x="43" y="7"/>
                    <a:pt x="38" y="6"/>
                    <a:pt x="37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2" y="2"/>
                    <a:pt x="31" y="2"/>
                  </a:cubicBezTo>
                  <a:cubicBezTo>
                    <a:pt x="29" y="2"/>
                    <a:pt x="28" y="2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46"/>
            <p:cNvSpPr>
              <a:spLocks/>
            </p:cNvSpPr>
            <p:nvPr/>
          </p:nvSpPr>
          <p:spPr bwMode="auto">
            <a:xfrm>
              <a:off x="7961" y="2989"/>
              <a:ext cx="45" cy="99"/>
            </a:xfrm>
            <a:custGeom>
              <a:avLst/>
              <a:gdLst>
                <a:gd name="T0" fmla="*/ 5 w 19"/>
                <a:gd name="T1" fmla="*/ 0 h 42"/>
                <a:gd name="T2" fmla="*/ 0 w 19"/>
                <a:gd name="T3" fmla="*/ 10 h 42"/>
                <a:gd name="T4" fmla="*/ 4 w 19"/>
                <a:gd name="T5" fmla="*/ 25 h 42"/>
                <a:gd name="T6" fmla="*/ 4 w 19"/>
                <a:gd name="T7" fmla="*/ 32 h 42"/>
                <a:gd name="T8" fmla="*/ 11 w 19"/>
                <a:gd name="T9" fmla="*/ 42 h 42"/>
                <a:gd name="T10" fmla="*/ 5 w 19"/>
                <a:gd name="T11" fmla="*/ 33 h 42"/>
                <a:gd name="T12" fmla="*/ 5 w 19"/>
                <a:gd name="T13" fmla="*/ 29 h 42"/>
                <a:gd name="T14" fmla="*/ 18 w 19"/>
                <a:gd name="T15" fmla="*/ 28 h 42"/>
                <a:gd name="T16" fmla="*/ 13 w 19"/>
                <a:gd name="T17" fmla="*/ 20 h 42"/>
                <a:gd name="T18" fmla="*/ 19 w 19"/>
                <a:gd name="T19" fmla="*/ 13 h 42"/>
                <a:gd name="T20" fmla="*/ 5 w 19"/>
                <a:gd name="T2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42">
                  <a:moveTo>
                    <a:pt x="5" y="0"/>
                  </a:moveTo>
                  <a:cubicBezTo>
                    <a:pt x="1" y="2"/>
                    <a:pt x="0" y="6"/>
                    <a:pt x="0" y="10"/>
                  </a:cubicBezTo>
                  <a:cubicBezTo>
                    <a:pt x="0" y="17"/>
                    <a:pt x="4" y="19"/>
                    <a:pt x="4" y="25"/>
                  </a:cubicBezTo>
                  <a:cubicBezTo>
                    <a:pt x="4" y="30"/>
                    <a:pt x="4" y="29"/>
                    <a:pt x="4" y="32"/>
                  </a:cubicBezTo>
                  <a:cubicBezTo>
                    <a:pt x="4" y="35"/>
                    <a:pt x="6" y="42"/>
                    <a:pt x="11" y="42"/>
                  </a:cubicBezTo>
                  <a:cubicBezTo>
                    <a:pt x="9" y="38"/>
                    <a:pt x="8" y="36"/>
                    <a:pt x="5" y="3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0" y="29"/>
                    <a:pt x="15" y="29"/>
                    <a:pt x="18" y="28"/>
                  </a:cubicBezTo>
                  <a:cubicBezTo>
                    <a:pt x="17" y="24"/>
                    <a:pt x="13" y="23"/>
                    <a:pt x="13" y="20"/>
                  </a:cubicBezTo>
                  <a:cubicBezTo>
                    <a:pt x="13" y="17"/>
                    <a:pt x="19" y="17"/>
                    <a:pt x="19" y="13"/>
                  </a:cubicBezTo>
                  <a:cubicBezTo>
                    <a:pt x="10" y="11"/>
                    <a:pt x="6" y="7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47"/>
            <p:cNvSpPr>
              <a:spLocks noEditPoints="1"/>
            </p:cNvSpPr>
            <p:nvPr/>
          </p:nvSpPr>
          <p:spPr bwMode="auto">
            <a:xfrm>
              <a:off x="8715" y="3218"/>
              <a:ext cx="139" cy="81"/>
            </a:xfrm>
            <a:custGeom>
              <a:avLst/>
              <a:gdLst>
                <a:gd name="T0" fmla="*/ 14 w 59"/>
                <a:gd name="T1" fmla="*/ 31 h 34"/>
                <a:gd name="T2" fmla="*/ 15 w 59"/>
                <a:gd name="T3" fmla="*/ 32 h 34"/>
                <a:gd name="T4" fmla="*/ 15 w 59"/>
                <a:gd name="T5" fmla="*/ 31 h 34"/>
                <a:gd name="T6" fmla="*/ 14 w 59"/>
                <a:gd name="T7" fmla="*/ 31 h 34"/>
                <a:gd name="T8" fmla="*/ 54 w 59"/>
                <a:gd name="T9" fmla="*/ 0 h 34"/>
                <a:gd name="T10" fmla="*/ 42 w 59"/>
                <a:gd name="T11" fmla="*/ 15 h 34"/>
                <a:gd name="T12" fmla="*/ 22 w 59"/>
                <a:gd name="T13" fmla="*/ 19 h 34"/>
                <a:gd name="T14" fmla="*/ 16 w 59"/>
                <a:gd name="T15" fmla="*/ 21 h 34"/>
                <a:gd name="T16" fmla="*/ 16 w 59"/>
                <a:gd name="T17" fmla="*/ 21 h 34"/>
                <a:gd name="T18" fmla="*/ 0 w 59"/>
                <a:gd name="T19" fmla="*/ 21 h 34"/>
                <a:gd name="T20" fmla="*/ 13 w 59"/>
                <a:gd name="T21" fmla="*/ 30 h 34"/>
                <a:gd name="T22" fmla="*/ 14 w 59"/>
                <a:gd name="T23" fmla="*/ 31 h 34"/>
                <a:gd name="T24" fmla="*/ 14 w 59"/>
                <a:gd name="T25" fmla="*/ 30 h 34"/>
                <a:gd name="T26" fmla="*/ 15 w 59"/>
                <a:gd name="T27" fmla="*/ 31 h 34"/>
                <a:gd name="T28" fmla="*/ 22 w 59"/>
                <a:gd name="T29" fmla="*/ 34 h 34"/>
                <a:gd name="T30" fmla="*/ 48 w 59"/>
                <a:gd name="T31" fmla="*/ 26 h 34"/>
                <a:gd name="T32" fmla="*/ 59 w 59"/>
                <a:gd name="T33" fmla="*/ 8 h 34"/>
                <a:gd name="T34" fmla="*/ 54 w 59"/>
                <a:gd name="T3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34">
                  <a:moveTo>
                    <a:pt x="14" y="31"/>
                  </a:move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1"/>
                    <a:pt x="15" y="31"/>
                    <a:pt x="14" y="31"/>
                  </a:cubicBezTo>
                  <a:moveTo>
                    <a:pt x="54" y="0"/>
                  </a:moveTo>
                  <a:cubicBezTo>
                    <a:pt x="47" y="0"/>
                    <a:pt x="50" y="12"/>
                    <a:pt x="42" y="15"/>
                  </a:cubicBezTo>
                  <a:cubicBezTo>
                    <a:pt x="38" y="17"/>
                    <a:pt x="30" y="17"/>
                    <a:pt x="22" y="19"/>
                  </a:cubicBezTo>
                  <a:cubicBezTo>
                    <a:pt x="22" y="19"/>
                    <a:pt x="18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7"/>
                    <a:pt x="8" y="27"/>
                    <a:pt x="13" y="30"/>
                  </a:cubicBezTo>
                  <a:cubicBezTo>
                    <a:pt x="13" y="30"/>
                    <a:pt x="14" y="30"/>
                    <a:pt x="14" y="31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5" y="31"/>
                    <a:pt x="15" y="31"/>
                  </a:cubicBezTo>
                  <a:cubicBezTo>
                    <a:pt x="17" y="33"/>
                    <a:pt x="21" y="34"/>
                    <a:pt x="22" y="34"/>
                  </a:cubicBezTo>
                  <a:cubicBezTo>
                    <a:pt x="33" y="34"/>
                    <a:pt x="38" y="28"/>
                    <a:pt x="48" y="26"/>
                  </a:cubicBezTo>
                  <a:cubicBezTo>
                    <a:pt x="48" y="17"/>
                    <a:pt x="59" y="19"/>
                    <a:pt x="59" y="8"/>
                  </a:cubicBezTo>
                  <a:cubicBezTo>
                    <a:pt x="59" y="5"/>
                    <a:pt x="57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48"/>
            <p:cNvSpPr>
              <a:spLocks/>
            </p:cNvSpPr>
            <p:nvPr/>
          </p:nvSpPr>
          <p:spPr bwMode="auto">
            <a:xfrm>
              <a:off x="8079" y="3079"/>
              <a:ext cx="721" cy="376"/>
            </a:xfrm>
            <a:custGeom>
              <a:avLst/>
              <a:gdLst>
                <a:gd name="T0" fmla="*/ 7 w 305"/>
                <a:gd name="T1" fmla="*/ 9 h 159"/>
                <a:gd name="T2" fmla="*/ 16 w 305"/>
                <a:gd name="T3" fmla="*/ 26 h 159"/>
                <a:gd name="T4" fmla="*/ 27 w 305"/>
                <a:gd name="T5" fmla="*/ 32 h 159"/>
                <a:gd name="T6" fmla="*/ 46 w 305"/>
                <a:gd name="T7" fmla="*/ 30 h 159"/>
                <a:gd name="T8" fmla="*/ 28 w 305"/>
                <a:gd name="T9" fmla="*/ 45 h 159"/>
                <a:gd name="T10" fmla="*/ 36 w 305"/>
                <a:gd name="T11" fmla="*/ 58 h 159"/>
                <a:gd name="T12" fmla="*/ 44 w 305"/>
                <a:gd name="T13" fmla="*/ 54 h 159"/>
                <a:gd name="T14" fmla="*/ 64 w 305"/>
                <a:gd name="T15" fmla="*/ 65 h 159"/>
                <a:gd name="T16" fmla="*/ 114 w 305"/>
                <a:gd name="T17" fmla="*/ 85 h 159"/>
                <a:gd name="T18" fmla="*/ 108 w 305"/>
                <a:gd name="T19" fmla="*/ 118 h 159"/>
                <a:gd name="T20" fmla="*/ 128 w 305"/>
                <a:gd name="T21" fmla="*/ 122 h 159"/>
                <a:gd name="T22" fmla="*/ 167 w 305"/>
                <a:gd name="T23" fmla="*/ 135 h 159"/>
                <a:gd name="T24" fmla="*/ 189 w 305"/>
                <a:gd name="T25" fmla="*/ 123 h 159"/>
                <a:gd name="T26" fmla="*/ 246 w 305"/>
                <a:gd name="T27" fmla="*/ 135 h 159"/>
                <a:gd name="T28" fmla="*/ 272 w 305"/>
                <a:gd name="T29" fmla="*/ 152 h 159"/>
                <a:gd name="T30" fmla="*/ 295 w 305"/>
                <a:gd name="T31" fmla="*/ 159 h 159"/>
                <a:gd name="T32" fmla="*/ 305 w 305"/>
                <a:gd name="T33" fmla="*/ 150 h 159"/>
                <a:gd name="T34" fmla="*/ 290 w 305"/>
                <a:gd name="T35" fmla="*/ 142 h 159"/>
                <a:gd name="T36" fmla="*/ 287 w 305"/>
                <a:gd name="T37" fmla="*/ 142 h 159"/>
                <a:gd name="T38" fmla="*/ 283 w 305"/>
                <a:gd name="T39" fmla="*/ 141 h 159"/>
                <a:gd name="T40" fmla="*/ 267 w 305"/>
                <a:gd name="T41" fmla="*/ 130 h 159"/>
                <a:gd name="T42" fmla="*/ 249 w 305"/>
                <a:gd name="T43" fmla="*/ 102 h 159"/>
                <a:gd name="T44" fmla="*/ 251 w 305"/>
                <a:gd name="T45" fmla="*/ 86 h 159"/>
                <a:gd name="T46" fmla="*/ 248 w 305"/>
                <a:gd name="T47" fmla="*/ 86 h 159"/>
                <a:gd name="T48" fmla="*/ 214 w 305"/>
                <a:gd name="T49" fmla="*/ 59 h 159"/>
                <a:gd name="T50" fmla="*/ 191 w 305"/>
                <a:gd name="T51" fmla="*/ 46 h 159"/>
                <a:gd name="T52" fmla="*/ 155 w 305"/>
                <a:gd name="T53" fmla="*/ 35 h 159"/>
                <a:gd name="T54" fmla="*/ 152 w 305"/>
                <a:gd name="T55" fmla="*/ 33 h 159"/>
                <a:gd name="T56" fmla="*/ 144 w 305"/>
                <a:gd name="T57" fmla="*/ 30 h 159"/>
                <a:gd name="T58" fmla="*/ 116 w 305"/>
                <a:gd name="T59" fmla="*/ 20 h 159"/>
                <a:gd name="T60" fmla="*/ 93 w 305"/>
                <a:gd name="T61" fmla="*/ 29 h 159"/>
                <a:gd name="T62" fmla="*/ 71 w 305"/>
                <a:gd name="T63" fmla="*/ 45 h 159"/>
                <a:gd name="T64" fmla="*/ 52 w 305"/>
                <a:gd name="T65" fmla="*/ 30 h 159"/>
                <a:gd name="T66" fmla="*/ 27 w 305"/>
                <a:gd name="T6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5" h="159">
                  <a:moveTo>
                    <a:pt x="27" y="0"/>
                  </a:moveTo>
                  <a:cubicBezTo>
                    <a:pt x="17" y="0"/>
                    <a:pt x="14" y="9"/>
                    <a:pt x="7" y="9"/>
                  </a:cubicBezTo>
                  <a:cubicBezTo>
                    <a:pt x="4" y="9"/>
                    <a:pt x="0" y="11"/>
                    <a:pt x="0" y="14"/>
                  </a:cubicBezTo>
                  <a:cubicBezTo>
                    <a:pt x="0" y="21"/>
                    <a:pt x="12" y="18"/>
                    <a:pt x="16" y="26"/>
                  </a:cubicBezTo>
                  <a:cubicBezTo>
                    <a:pt x="17" y="27"/>
                    <a:pt x="18" y="30"/>
                    <a:pt x="19" y="30"/>
                  </a:cubicBezTo>
                  <a:cubicBezTo>
                    <a:pt x="22" y="31"/>
                    <a:pt x="24" y="32"/>
                    <a:pt x="27" y="32"/>
                  </a:cubicBezTo>
                  <a:cubicBezTo>
                    <a:pt x="32" y="32"/>
                    <a:pt x="36" y="31"/>
                    <a:pt x="42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2" y="36"/>
                    <a:pt x="26" y="35"/>
                    <a:pt x="19" y="39"/>
                  </a:cubicBezTo>
                  <a:cubicBezTo>
                    <a:pt x="20" y="43"/>
                    <a:pt x="26" y="41"/>
                    <a:pt x="28" y="45"/>
                  </a:cubicBezTo>
                  <a:cubicBezTo>
                    <a:pt x="31" y="49"/>
                    <a:pt x="28" y="52"/>
                    <a:pt x="31" y="57"/>
                  </a:cubicBezTo>
                  <a:cubicBezTo>
                    <a:pt x="31" y="58"/>
                    <a:pt x="35" y="58"/>
                    <a:pt x="36" y="58"/>
                  </a:cubicBezTo>
                  <a:cubicBezTo>
                    <a:pt x="40" y="58"/>
                    <a:pt x="43" y="53"/>
                    <a:pt x="44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53" y="53"/>
                    <a:pt x="56" y="65"/>
                    <a:pt x="64" y="65"/>
                  </a:cubicBezTo>
                  <a:cubicBezTo>
                    <a:pt x="72" y="65"/>
                    <a:pt x="86" y="67"/>
                    <a:pt x="92" y="70"/>
                  </a:cubicBezTo>
                  <a:cubicBezTo>
                    <a:pt x="97" y="73"/>
                    <a:pt x="112" y="78"/>
                    <a:pt x="114" y="85"/>
                  </a:cubicBezTo>
                  <a:cubicBezTo>
                    <a:pt x="117" y="93"/>
                    <a:pt x="114" y="100"/>
                    <a:pt x="121" y="107"/>
                  </a:cubicBezTo>
                  <a:cubicBezTo>
                    <a:pt x="118" y="109"/>
                    <a:pt x="108" y="112"/>
                    <a:pt x="108" y="118"/>
                  </a:cubicBezTo>
                  <a:cubicBezTo>
                    <a:pt x="108" y="122"/>
                    <a:pt x="113" y="122"/>
                    <a:pt x="116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0"/>
                    <a:pt x="133" y="119"/>
                    <a:pt x="135" y="119"/>
                  </a:cubicBezTo>
                  <a:cubicBezTo>
                    <a:pt x="149" y="119"/>
                    <a:pt x="153" y="135"/>
                    <a:pt x="167" y="135"/>
                  </a:cubicBezTo>
                  <a:cubicBezTo>
                    <a:pt x="172" y="135"/>
                    <a:pt x="175" y="135"/>
                    <a:pt x="187" y="135"/>
                  </a:cubicBezTo>
                  <a:cubicBezTo>
                    <a:pt x="187" y="132"/>
                    <a:pt x="191" y="130"/>
                    <a:pt x="189" y="123"/>
                  </a:cubicBezTo>
                  <a:cubicBezTo>
                    <a:pt x="197" y="119"/>
                    <a:pt x="196" y="110"/>
                    <a:pt x="209" y="110"/>
                  </a:cubicBezTo>
                  <a:cubicBezTo>
                    <a:pt x="226" y="110"/>
                    <a:pt x="236" y="124"/>
                    <a:pt x="246" y="135"/>
                  </a:cubicBezTo>
                  <a:cubicBezTo>
                    <a:pt x="247" y="136"/>
                    <a:pt x="252" y="137"/>
                    <a:pt x="252" y="139"/>
                  </a:cubicBezTo>
                  <a:cubicBezTo>
                    <a:pt x="252" y="145"/>
                    <a:pt x="264" y="151"/>
                    <a:pt x="272" y="152"/>
                  </a:cubicBezTo>
                  <a:cubicBezTo>
                    <a:pt x="285" y="152"/>
                    <a:pt x="285" y="152"/>
                    <a:pt x="285" y="152"/>
                  </a:cubicBezTo>
                  <a:cubicBezTo>
                    <a:pt x="286" y="153"/>
                    <a:pt x="294" y="159"/>
                    <a:pt x="295" y="159"/>
                  </a:cubicBezTo>
                  <a:cubicBezTo>
                    <a:pt x="296" y="159"/>
                    <a:pt x="298" y="159"/>
                    <a:pt x="299" y="159"/>
                  </a:cubicBezTo>
                  <a:cubicBezTo>
                    <a:pt x="299" y="155"/>
                    <a:pt x="302" y="152"/>
                    <a:pt x="305" y="150"/>
                  </a:cubicBezTo>
                  <a:cubicBezTo>
                    <a:pt x="304" y="150"/>
                    <a:pt x="296" y="151"/>
                    <a:pt x="295" y="148"/>
                  </a:cubicBezTo>
                  <a:cubicBezTo>
                    <a:pt x="294" y="146"/>
                    <a:pt x="293" y="143"/>
                    <a:pt x="290" y="142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8" y="142"/>
                    <a:pt x="288" y="142"/>
                    <a:pt x="287" y="142"/>
                  </a:cubicBezTo>
                  <a:cubicBezTo>
                    <a:pt x="287" y="142"/>
                    <a:pt x="286" y="142"/>
                    <a:pt x="285" y="142"/>
                  </a:cubicBezTo>
                  <a:cubicBezTo>
                    <a:pt x="285" y="142"/>
                    <a:pt x="284" y="142"/>
                    <a:pt x="283" y="141"/>
                  </a:cubicBezTo>
                  <a:cubicBezTo>
                    <a:pt x="282" y="139"/>
                    <a:pt x="281" y="135"/>
                    <a:pt x="279" y="135"/>
                  </a:cubicBezTo>
                  <a:cubicBezTo>
                    <a:pt x="275" y="135"/>
                    <a:pt x="269" y="132"/>
                    <a:pt x="267" y="130"/>
                  </a:cubicBezTo>
                  <a:cubicBezTo>
                    <a:pt x="263" y="123"/>
                    <a:pt x="264" y="120"/>
                    <a:pt x="259" y="114"/>
                  </a:cubicBezTo>
                  <a:cubicBezTo>
                    <a:pt x="258" y="113"/>
                    <a:pt x="249" y="104"/>
                    <a:pt x="249" y="102"/>
                  </a:cubicBezTo>
                  <a:cubicBezTo>
                    <a:pt x="249" y="97"/>
                    <a:pt x="259" y="99"/>
                    <a:pt x="259" y="93"/>
                  </a:cubicBezTo>
                  <a:cubicBezTo>
                    <a:pt x="259" y="86"/>
                    <a:pt x="255" y="86"/>
                    <a:pt x="251" y="86"/>
                  </a:cubicBezTo>
                  <a:cubicBezTo>
                    <a:pt x="250" y="86"/>
                    <a:pt x="250" y="86"/>
                    <a:pt x="249" y="86"/>
                  </a:cubicBezTo>
                  <a:cubicBezTo>
                    <a:pt x="249" y="86"/>
                    <a:pt x="248" y="86"/>
                    <a:pt x="248" y="86"/>
                  </a:cubicBezTo>
                  <a:cubicBezTo>
                    <a:pt x="246" y="86"/>
                    <a:pt x="244" y="85"/>
                    <a:pt x="243" y="85"/>
                  </a:cubicBezTo>
                  <a:cubicBezTo>
                    <a:pt x="230" y="78"/>
                    <a:pt x="231" y="64"/>
                    <a:pt x="214" y="59"/>
                  </a:cubicBezTo>
                  <a:cubicBezTo>
                    <a:pt x="211" y="58"/>
                    <a:pt x="207" y="58"/>
                    <a:pt x="207" y="54"/>
                  </a:cubicBezTo>
                  <a:cubicBezTo>
                    <a:pt x="200" y="54"/>
                    <a:pt x="197" y="46"/>
                    <a:pt x="191" y="46"/>
                  </a:cubicBezTo>
                  <a:cubicBezTo>
                    <a:pt x="179" y="46"/>
                    <a:pt x="163" y="41"/>
                    <a:pt x="155" y="35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5" y="35"/>
                    <a:pt x="154" y="34"/>
                    <a:pt x="154" y="34"/>
                  </a:cubicBezTo>
                  <a:cubicBezTo>
                    <a:pt x="153" y="34"/>
                    <a:pt x="153" y="33"/>
                    <a:pt x="152" y="33"/>
                  </a:cubicBezTo>
                  <a:cubicBezTo>
                    <a:pt x="154" y="34"/>
                    <a:pt x="154" y="34"/>
                    <a:pt x="154" y="34"/>
                  </a:cubicBezTo>
                  <a:cubicBezTo>
                    <a:pt x="151" y="34"/>
                    <a:pt x="147" y="32"/>
                    <a:pt x="144" y="30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27" y="28"/>
                    <a:pt x="123" y="22"/>
                    <a:pt x="116" y="20"/>
                  </a:cubicBezTo>
                  <a:cubicBezTo>
                    <a:pt x="115" y="19"/>
                    <a:pt x="111" y="20"/>
                    <a:pt x="110" y="17"/>
                  </a:cubicBezTo>
                  <a:cubicBezTo>
                    <a:pt x="104" y="18"/>
                    <a:pt x="97" y="28"/>
                    <a:pt x="93" y="29"/>
                  </a:cubicBezTo>
                  <a:cubicBezTo>
                    <a:pt x="85" y="31"/>
                    <a:pt x="84" y="32"/>
                    <a:pt x="80" y="36"/>
                  </a:cubicBezTo>
                  <a:cubicBezTo>
                    <a:pt x="79" y="37"/>
                    <a:pt x="74" y="45"/>
                    <a:pt x="71" y="45"/>
                  </a:cubicBezTo>
                  <a:cubicBezTo>
                    <a:pt x="67" y="45"/>
                    <a:pt x="60" y="37"/>
                    <a:pt x="60" y="35"/>
                  </a:cubicBezTo>
                  <a:cubicBezTo>
                    <a:pt x="55" y="35"/>
                    <a:pt x="52" y="32"/>
                    <a:pt x="52" y="30"/>
                  </a:cubicBezTo>
                  <a:cubicBezTo>
                    <a:pt x="52" y="26"/>
                    <a:pt x="52" y="18"/>
                    <a:pt x="52" y="11"/>
                  </a:cubicBezTo>
                  <a:cubicBezTo>
                    <a:pt x="43" y="9"/>
                    <a:pt x="36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49"/>
            <p:cNvSpPr>
              <a:spLocks/>
            </p:cNvSpPr>
            <p:nvPr/>
          </p:nvSpPr>
          <p:spPr bwMode="auto">
            <a:xfrm>
              <a:off x="8812" y="3162"/>
              <a:ext cx="73" cy="71"/>
            </a:xfrm>
            <a:custGeom>
              <a:avLst/>
              <a:gdLst>
                <a:gd name="T0" fmla="*/ 0 w 31"/>
                <a:gd name="T1" fmla="*/ 0 h 30"/>
                <a:gd name="T2" fmla="*/ 10 w 31"/>
                <a:gd name="T3" fmla="*/ 6 h 30"/>
                <a:gd name="T4" fmla="*/ 22 w 31"/>
                <a:gd name="T5" fmla="*/ 20 h 30"/>
                <a:gd name="T6" fmla="*/ 28 w 31"/>
                <a:gd name="T7" fmla="*/ 30 h 30"/>
                <a:gd name="T8" fmla="*/ 29 w 31"/>
                <a:gd name="T9" fmla="*/ 30 h 30"/>
                <a:gd name="T10" fmla="*/ 31 w 31"/>
                <a:gd name="T11" fmla="*/ 30 h 30"/>
                <a:gd name="T12" fmla="*/ 31 w 31"/>
                <a:gd name="T13" fmla="*/ 26 h 30"/>
                <a:gd name="T14" fmla="*/ 21 w 31"/>
                <a:gd name="T15" fmla="*/ 15 h 30"/>
                <a:gd name="T16" fmla="*/ 0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0" y="0"/>
                  </a:moveTo>
                  <a:cubicBezTo>
                    <a:pt x="2" y="4"/>
                    <a:pt x="6" y="4"/>
                    <a:pt x="10" y="6"/>
                  </a:cubicBezTo>
                  <a:cubicBezTo>
                    <a:pt x="17" y="11"/>
                    <a:pt x="16" y="17"/>
                    <a:pt x="22" y="20"/>
                  </a:cubicBezTo>
                  <a:cubicBezTo>
                    <a:pt x="21" y="25"/>
                    <a:pt x="21" y="29"/>
                    <a:pt x="28" y="30"/>
                  </a:cubicBezTo>
                  <a:cubicBezTo>
                    <a:pt x="28" y="30"/>
                    <a:pt x="28" y="30"/>
                    <a:pt x="29" y="30"/>
                  </a:cubicBezTo>
                  <a:cubicBezTo>
                    <a:pt x="29" y="30"/>
                    <a:pt x="30" y="30"/>
                    <a:pt x="31" y="30"/>
                  </a:cubicBezTo>
                  <a:cubicBezTo>
                    <a:pt x="30" y="29"/>
                    <a:pt x="31" y="27"/>
                    <a:pt x="31" y="26"/>
                  </a:cubicBezTo>
                  <a:cubicBezTo>
                    <a:pt x="31" y="19"/>
                    <a:pt x="25" y="20"/>
                    <a:pt x="21" y="15"/>
                  </a:cubicBezTo>
                  <a:cubicBezTo>
                    <a:pt x="15" y="10"/>
                    <a:pt x="10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50"/>
            <p:cNvSpPr>
              <a:spLocks/>
            </p:cNvSpPr>
            <p:nvPr/>
          </p:nvSpPr>
          <p:spPr bwMode="auto">
            <a:xfrm>
              <a:off x="8940" y="3263"/>
              <a:ext cx="35" cy="48"/>
            </a:xfrm>
            <a:custGeom>
              <a:avLst/>
              <a:gdLst>
                <a:gd name="T0" fmla="*/ 1 w 15"/>
                <a:gd name="T1" fmla="*/ 0 h 20"/>
                <a:gd name="T2" fmla="*/ 9 w 15"/>
                <a:gd name="T3" fmla="*/ 12 h 20"/>
                <a:gd name="T4" fmla="*/ 9 w 15"/>
                <a:gd name="T5" fmla="*/ 16 h 20"/>
                <a:gd name="T6" fmla="*/ 12 w 15"/>
                <a:gd name="T7" fmla="*/ 20 h 20"/>
                <a:gd name="T8" fmla="*/ 15 w 15"/>
                <a:gd name="T9" fmla="*/ 16 h 20"/>
                <a:gd name="T10" fmla="*/ 1 w 15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0">
                  <a:moveTo>
                    <a:pt x="1" y="0"/>
                  </a:moveTo>
                  <a:cubicBezTo>
                    <a:pt x="0" y="6"/>
                    <a:pt x="2" y="11"/>
                    <a:pt x="9" y="12"/>
                  </a:cubicBezTo>
                  <a:cubicBezTo>
                    <a:pt x="9" y="14"/>
                    <a:pt x="9" y="15"/>
                    <a:pt x="9" y="16"/>
                  </a:cubicBezTo>
                  <a:cubicBezTo>
                    <a:pt x="9" y="18"/>
                    <a:pt x="10" y="20"/>
                    <a:pt x="12" y="20"/>
                  </a:cubicBezTo>
                  <a:cubicBezTo>
                    <a:pt x="13" y="20"/>
                    <a:pt x="15" y="17"/>
                    <a:pt x="15" y="16"/>
                  </a:cubicBezTo>
                  <a:cubicBezTo>
                    <a:pt x="15" y="14"/>
                    <a:pt x="4" y="3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51"/>
            <p:cNvSpPr>
              <a:spLocks/>
            </p:cNvSpPr>
            <p:nvPr/>
          </p:nvSpPr>
          <p:spPr bwMode="auto">
            <a:xfrm>
              <a:off x="9183" y="3431"/>
              <a:ext cx="19" cy="26"/>
            </a:xfrm>
            <a:custGeom>
              <a:avLst/>
              <a:gdLst>
                <a:gd name="T0" fmla="*/ 0 w 8"/>
                <a:gd name="T1" fmla="*/ 0 h 11"/>
                <a:gd name="T2" fmla="*/ 8 w 8"/>
                <a:gd name="T3" fmla="*/ 11 h 11"/>
                <a:gd name="T4" fmla="*/ 8 w 8"/>
                <a:gd name="T5" fmla="*/ 8 h 11"/>
                <a:gd name="T6" fmla="*/ 0 w 8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1">
                  <a:moveTo>
                    <a:pt x="0" y="0"/>
                  </a:moveTo>
                  <a:cubicBezTo>
                    <a:pt x="0" y="3"/>
                    <a:pt x="3" y="11"/>
                    <a:pt x="8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4"/>
                    <a:pt x="4" y="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52"/>
            <p:cNvSpPr>
              <a:spLocks/>
            </p:cNvSpPr>
            <p:nvPr/>
          </p:nvSpPr>
          <p:spPr bwMode="auto">
            <a:xfrm>
              <a:off x="9129" y="3412"/>
              <a:ext cx="40" cy="19"/>
            </a:xfrm>
            <a:custGeom>
              <a:avLst/>
              <a:gdLst>
                <a:gd name="T0" fmla="*/ 0 w 17"/>
                <a:gd name="T1" fmla="*/ 0 h 8"/>
                <a:gd name="T2" fmla="*/ 15 w 17"/>
                <a:gd name="T3" fmla="*/ 8 h 8"/>
                <a:gd name="T4" fmla="*/ 17 w 17"/>
                <a:gd name="T5" fmla="*/ 7 h 8"/>
                <a:gd name="T6" fmla="*/ 0 w 1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0" y="6"/>
                    <a:pt x="8" y="8"/>
                    <a:pt x="15" y="8"/>
                  </a:cubicBezTo>
                  <a:cubicBezTo>
                    <a:pt x="15" y="8"/>
                    <a:pt x="17" y="7"/>
                    <a:pt x="17" y="7"/>
                  </a:cubicBezTo>
                  <a:cubicBezTo>
                    <a:pt x="14" y="2"/>
                    <a:pt x="8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53"/>
            <p:cNvSpPr>
              <a:spLocks/>
            </p:cNvSpPr>
            <p:nvPr/>
          </p:nvSpPr>
          <p:spPr bwMode="auto">
            <a:xfrm>
              <a:off x="9133" y="3363"/>
              <a:ext cx="38" cy="40"/>
            </a:xfrm>
            <a:custGeom>
              <a:avLst/>
              <a:gdLst>
                <a:gd name="T0" fmla="*/ 0 w 16"/>
                <a:gd name="T1" fmla="*/ 0 h 17"/>
                <a:gd name="T2" fmla="*/ 16 w 16"/>
                <a:gd name="T3" fmla="*/ 17 h 17"/>
                <a:gd name="T4" fmla="*/ 0 w 16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7">
                  <a:moveTo>
                    <a:pt x="0" y="0"/>
                  </a:moveTo>
                  <a:cubicBezTo>
                    <a:pt x="1" y="4"/>
                    <a:pt x="10" y="17"/>
                    <a:pt x="16" y="17"/>
                  </a:cubicBezTo>
                  <a:cubicBezTo>
                    <a:pt x="13" y="9"/>
                    <a:pt x="8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54"/>
            <p:cNvSpPr>
              <a:spLocks/>
            </p:cNvSpPr>
            <p:nvPr/>
          </p:nvSpPr>
          <p:spPr bwMode="auto">
            <a:xfrm>
              <a:off x="9058" y="3332"/>
              <a:ext cx="49" cy="28"/>
            </a:xfrm>
            <a:custGeom>
              <a:avLst/>
              <a:gdLst>
                <a:gd name="T0" fmla="*/ 2 w 21"/>
                <a:gd name="T1" fmla="*/ 0 h 12"/>
                <a:gd name="T2" fmla="*/ 1 w 21"/>
                <a:gd name="T3" fmla="*/ 2 h 12"/>
                <a:gd name="T4" fmla="*/ 0 w 21"/>
                <a:gd name="T5" fmla="*/ 2 h 12"/>
                <a:gd name="T6" fmla="*/ 17 w 21"/>
                <a:gd name="T7" fmla="*/ 12 h 12"/>
                <a:gd name="T8" fmla="*/ 21 w 21"/>
                <a:gd name="T9" fmla="*/ 11 h 12"/>
                <a:gd name="T10" fmla="*/ 2 w 2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2">
                  <a:moveTo>
                    <a:pt x="2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8"/>
                    <a:pt x="12" y="12"/>
                    <a:pt x="17" y="12"/>
                  </a:cubicBezTo>
                  <a:cubicBezTo>
                    <a:pt x="18" y="12"/>
                    <a:pt x="20" y="12"/>
                    <a:pt x="21" y="11"/>
                  </a:cubicBezTo>
                  <a:cubicBezTo>
                    <a:pt x="18" y="6"/>
                    <a:pt x="7" y="3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55"/>
            <p:cNvSpPr>
              <a:spLocks noEditPoints="1"/>
            </p:cNvSpPr>
            <p:nvPr/>
          </p:nvSpPr>
          <p:spPr bwMode="auto">
            <a:xfrm>
              <a:off x="9001" y="3301"/>
              <a:ext cx="31" cy="19"/>
            </a:xfrm>
            <a:custGeom>
              <a:avLst/>
              <a:gdLst>
                <a:gd name="T0" fmla="*/ 3 w 13"/>
                <a:gd name="T1" fmla="*/ 2 h 8"/>
                <a:gd name="T2" fmla="*/ 0 w 13"/>
                <a:gd name="T3" fmla="*/ 2 h 8"/>
                <a:gd name="T4" fmla="*/ 8 w 13"/>
                <a:gd name="T5" fmla="*/ 8 h 8"/>
                <a:gd name="T6" fmla="*/ 13 w 13"/>
                <a:gd name="T7" fmla="*/ 8 h 8"/>
                <a:gd name="T8" fmla="*/ 3 w 13"/>
                <a:gd name="T9" fmla="*/ 2 h 8"/>
                <a:gd name="T10" fmla="*/ 0 w 13"/>
                <a:gd name="T11" fmla="*/ 0 h 8"/>
                <a:gd name="T12" fmla="*/ 3 w 13"/>
                <a:gd name="T13" fmla="*/ 2 h 8"/>
                <a:gd name="T14" fmla="*/ 3 w 13"/>
                <a:gd name="T15" fmla="*/ 2 h 8"/>
                <a:gd name="T16" fmla="*/ 0 w 1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8">
                  <a:moveTo>
                    <a:pt x="3" y="2"/>
                  </a:moveTo>
                  <a:cubicBezTo>
                    <a:pt x="3" y="2"/>
                    <a:pt x="1" y="2"/>
                    <a:pt x="0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0" y="4"/>
                    <a:pt x="7" y="4"/>
                    <a:pt x="3" y="2"/>
                  </a:cubicBezTo>
                  <a:moveTo>
                    <a:pt x="0" y="0"/>
                  </a:move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56"/>
            <p:cNvSpPr>
              <a:spLocks/>
            </p:cNvSpPr>
            <p:nvPr/>
          </p:nvSpPr>
          <p:spPr bwMode="auto">
            <a:xfrm>
              <a:off x="8573" y="4607"/>
              <a:ext cx="137" cy="130"/>
            </a:xfrm>
            <a:custGeom>
              <a:avLst/>
              <a:gdLst>
                <a:gd name="T0" fmla="*/ 52 w 58"/>
                <a:gd name="T1" fmla="*/ 0 h 55"/>
                <a:gd name="T2" fmla="*/ 29 w 58"/>
                <a:gd name="T3" fmla="*/ 5 h 55"/>
                <a:gd name="T4" fmla="*/ 7 w 58"/>
                <a:gd name="T5" fmla="*/ 2 h 55"/>
                <a:gd name="T6" fmla="*/ 0 w 58"/>
                <a:gd name="T7" fmla="*/ 5 h 55"/>
                <a:gd name="T8" fmla="*/ 33 w 58"/>
                <a:gd name="T9" fmla="*/ 55 h 55"/>
                <a:gd name="T10" fmla="*/ 58 w 58"/>
                <a:gd name="T11" fmla="*/ 16 h 55"/>
                <a:gd name="T12" fmla="*/ 52 w 58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5">
                  <a:moveTo>
                    <a:pt x="52" y="0"/>
                  </a:moveTo>
                  <a:cubicBezTo>
                    <a:pt x="45" y="2"/>
                    <a:pt x="36" y="5"/>
                    <a:pt x="29" y="5"/>
                  </a:cubicBezTo>
                  <a:cubicBezTo>
                    <a:pt x="29" y="5"/>
                    <a:pt x="16" y="2"/>
                    <a:pt x="7" y="2"/>
                  </a:cubicBezTo>
                  <a:cubicBezTo>
                    <a:pt x="3" y="2"/>
                    <a:pt x="0" y="2"/>
                    <a:pt x="0" y="5"/>
                  </a:cubicBezTo>
                  <a:cubicBezTo>
                    <a:pt x="0" y="16"/>
                    <a:pt x="17" y="55"/>
                    <a:pt x="33" y="55"/>
                  </a:cubicBezTo>
                  <a:cubicBezTo>
                    <a:pt x="44" y="55"/>
                    <a:pt x="58" y="27"/>
                    <a:pt x="58" y="16"/>
                  </a:cubicBezTo>
                  <a:cubicBezTo>
                    <a:pt x="58" y="9"/>
                    <a:pt x="54" y="6"/>
                    <a:pt x="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57"/>
            <p:cNvSpPr>
              <a:spLocks/>
            </p:cNvSpPr>
            <p:nvPr/>
          </p:nvSpPr>
          <p:spPr bwMode="auto">
            <a:xfrm>
              <a:off x="8691" y="4574"/>
              <a:ext cx="17" cy="21"/>
            </a:xfrm>
            <a:custGeom>
              <a:avLst/>
              <a:gdLst>
                <a:gd name="T0" fmla="*/ 7 w 7"/>
                <a:gd name="T1" fmla="*/ 0 h 9"/>
                <a:gd name="T2" fmla="*/ 4 w 7"/>
                <a:gd name="T3" fmla="*/ 0 h 9"/>
                <a:gd name="T4" fmla="*/ 0 w 7"/>
                <a:gd name="T5" fmla="*/ 0 h 9"/>
                <a:gd name="T6" fmla="*/ 5 w 7"/>
                <a:gd name="T7" fmla="*/ 9 h 9"/>
                <a:gd name="T8" fmla="*/ 7 w 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9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4"/>
                    <a:pt x="1" y="7"/>
                    <a:pt x="5" y="9"/>
                  </a:cubicBezTo>
                  <a:cubicBezTo>
                    <a:pt x="6" y="6"/>
                    <a:pt x="7" y="5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58"/>
            <p:cNvSpPr>
              <a:spLocks/>
            </p:cNvSpPr>
            <p:nvPr/>
          </p:nvSpPr>
          <p:spPr bwMode="auto">
            <a:xfrm>
              <a:off x="8285" y="4403"/>
              <a:ext cx="45" cy="15"/>
            </a:xfrm>
            <a:custGeom>
              <a:avLst/>
              <a:gdLst>
                <a:gd name="T0" fmla="*/ 10 w 19"/>
                <a:gd name="T1" fmla="*/ 0 h 6"/>
                <a:gd name="T2" fmla="*/ 0 w 19"/>
                <a:gd name="T3" fmla="*/ 3 h 6"/>
                <a:gd name="T4" fmla="*/ 9 w 19"/>
                <a:gd name="T5" fmla="*/ 6 h 6"/>
                <a:gd name="T6" fmla="*/ 19 w 19"/>
                <a:gd name="T7" fmla="*/ 3 h 6"/>
                <a:gd name="T8" fmla="*/ 10 w 1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10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5"/>
                    <a:pt x="6" y="6"/>
                    <a:pt x="9" y="6"/>
                  </a:cubicBezTo>
                  <a:cubicBezTo>
                    <a:pt x="12" y="6"/>
                    <a:pt x="16" y="5"/>
                    <a:pt x="19" y="3"/>
                  </a:cubicBezTo>
                  <a:cubicBezTo>
                    <a:pt x="15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59"/>
            <p:cNvSpPr>
              <a:spLocks/>
            </p:cNvSpPr>
            <p:nvPr/>
          </p:nvSpPr>
          <p:spPr bwMode="auto">
            <a:xfrm>
              <a:off x="8053" y="3476"/>
              <a:ext cx="50" cy="19"/>
            </a:xfrm>
            <a:custGeom>
              <a:avLst/>
              <a:gdLst>
                <a:gd name="T0" fmla="*/ 17 w 21"/>
                <a:gd name="T1" fmla="*/ 0 h 8"/>
                <a:gd name="T2" fmla="*/ 0 w 21"/>
                <a:gd name="T3" fmla="*/ 3 h 8"/>
                <a:gd name="T4" fmla="*/ 16 w 21"/>
                <a:gd name="T5" fmla="*/ 8 h 8"/>
                <a:gd name="T6" fmla="*/ 21 w 21"/>
                <a:gd name="T7" fmla="*/ 8 h 8"/>
                <a:gd name="T8" fmla="*/ 21 w 21"/>
                <a:gd name="T9" fmla="*/ 0 h 8"/>
                <a:gd name="T10" fmla="*/ 17 w 21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17" y="0"/>
                  </a:moveTo>
                  <a:cubicBezTo>
                    <a:pt x="12" y="0"/>
                    <a:pt x="8" y="1"/>
                    <a:pt x="0" y="3"/>
                  </a:cubicBezTo>
                  <a:cubicBezTo>
                    <a:pt x="2" y="5"/>
                    <a:pt x="9" y="8"/>
                    <a:pt x="16" y="8"/>
                  </a:cubicBezTo>
                  <a:cubicBezTo>
                    <a:pt x="17" y="8"/>
                    <a:pt x="19" y="8"/>
                    <a:pt x="21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60"/>
            <p:cNvSpPr>
              <a:spLocks/>
            </p:cNvSpPr>
            <p:nvPr/>
          </p:nvSpPr>
          <p:spPr bwMode="auto">
            <a:xfrm>
              <a:off x="7455" y="3457"/>
              <a:ext cx="1437" cy="1086"/>
            </a:xfrm>
            <a:custGeom>
              <a:avLst/>
              <a:gdLst>
                <a:gd name="T0" fmla="*/ 431 w 608"/>
                <a:gd name="T1" fmla="*/ 18 h 459"/>
                <a:gd name="T2" fmla="*/ 408 w 608"/>
                <a:gd name="T3" fmla="*/ 108 h 459"/>
                <a:gd name="T4" fmla="*/ 353 w 608"/>
                <a:gd name="T5" fmla="*/ 81 h 459"/>
                <a:gd name="T6" fmla="*/ 337 w 608"/>
                <a:gd name="T7" fmla="*/ 65 h 459"/>
                <a:gd name="T8" fmla="*/ 356 w 608"/>
                <a:gd name="T9" fmla="*/ 28 h 459"/>
                <a:gd name="T10" fmla="*/ 330 w 608"/>
                <a:gd name="T11" fmla="*/ 23 h 459"/>
                <a:gd name="T12" fmla="*/ 292 w 608"/>
                <a:gd name="T13" fmla="*/ 20 h 459"/>
                <a:gd name="T14" fmla="*/ 253 w 608"/>
                <a:gd name="T15" fmla="*/ 36 h 459"/>
                <a:gd name="T16" fmla="*/ 243 w 608"/>
                <a:gd name="T17" fmla="*/ 68 h 459"/>
                <a:gd name="T18" fmla="*/ 224 w 608"/>
                <a:gd name="T19" fmla="*/ 69 h 459"/>
                <a:gd name="T20" fmla="*/ 180 w 608"/>
                <a:gd name="T21" fmla="*/ 60 h 459"/>
                <a:gd name="T22" fmla="*/ 157 w 608"/>
                <a:gd name="T23" fmla="*/ 85 h 459"/>
                <a:gd name="T24" fmla="*/ 143 w 608"/>
                <a:gd name="T25" fmla="*/ 92 h 459"/>
                <a:gd name="T26" fmla="*/ 137 w 608"/>
                <a:gd name="T27" fmla="*/ 114 h 459"/>
                <a:gd name="T28" fmla="*/ 39 w 608"/>
                <a:gd name="T29" fmla="*/ 159 h 459"/>
                <a:gd name="T30" fmla="*/ 10 w 608"/>
                <a:gd name="T31" fmla="*/ 173 h 459"/>
                <a:gd name="T32" fmla="*/ 5 w 608"/>
                <a:gd name="T33" fmla="*/ 210 h 459"/>
                <a:gd name="T34" fmla="*/ 11 w 608"/>
                <a:gd name="T35" fmla="*/ 245 h 459"/>
                <a:gd name="T36" fmla="*/ 3 w 608"/>
                <a:gd name="T37" fmla="*/ 245 h 459"/>
                <a:gd name="T38" fmla="*/ 28 w 608"/>
                <a:gd name="T39" fmla="*/ 314 h 459"/>
                <a:gd name="T40" fmla="*/ 27 w 608"/>
                <a:gd name="T41" fmla="*/ 371 h 459"/>
                <a:gd name="T42" fmla="*/ 111 w 608"/>
                <a:gd name="T43" fmla="*/ 372 h 459"/>
                <a:gd name="T44" fmla="*/ 126 w 608"/>
                <a:gd name="T45" fmla="*/ 372 h 459"/>
                <a:gd name="T46" fmla="*/ 222 w 608"/>
                <a:gd name="T47" fmla="*/ 342 h 459"/>
                <a:gd name="T48" fmla="*/ 313 w 608"/>
                <a:gd name="T49" fmla="*/ 346 h 459"/>
                <a:gd name="T50" fmla="*/ 337 w 608"/>
                <a:gd name="T51" fmla="*/ 387 h 459"/>
                <a:gd name="T52" fmla="*/ 356 w 608"/>
                <a:gd name="T53" fmla="*/ 388 h 459"/>
                <a:gd name="T54" fmla="*/ 374 w 608"/>
                <a:gd name="T55" fmla="*/ 382 h 459"/>
                <a:gd name="T56" fmla="*/ 380 w 608"/>
                <a:gd name="T57" fmla="*/ 387 h 459"/>
                <a:gd name="T58" fmla="*/ 383 w 608"/>
                <a:gd name="T59" fmla="*/ 399 h 459"/>
                <a:gd name="T60" fmla="*/ 394 w 608"/>
                <a:gd name="T61" fmla="*/ 398 h 459"/>
                <a:gd name="T62" fmla="*/ 456 w 608"/>
                <a:gd name="T63" fmla="*/ 454 h 459"/>
                <a:gd name="T64" fmla="*/ 503 w 608"/>
                <a:gd name="T65" fmla="*/ 459 h 459"/>
                <a:gd name="T66" fmla="*/ 557 w 608"/>
                <a:gd name="T67" fmla="*/ 421 h 459"/>
                <a:gd name="T68" fmla="*/ 596 w 608"/>
                <a:gd name="T69" fmla="*/ 337 h 459"/>
                <a:gd name="T70" fmla="*/ 600 w 608"/>
                <a:gd name="T71" fmla="*/ 311 h 459"/>
                <a:gd name="T72" fmla="*/ 594 w 608"/>
                <a:gd name="T73" fmla="*/ 223 h 459"/>
                <a:gd name="T74" fmla="*/ 565 w 608"/>
                <a:gd name="T75" fmla="*/ 181 h 459"/>
                <a:gd name="T76" fmla="*/ 538 w 608"/>
                <a:gd name="T77" fmla="*/ 151 h 459"/>
                <a:gd name="T78" fmla="*/ 489 w 608"/>
                <a:gd name="T79" fmla="*/ 90 h 459"/>
                <a:gd name="T80" fmla="*/ 462 w 608"/>
                <a:gd name="T81" fmla="*/ 55 h 459"/>
                <a:gd name="T82" fmla="*/ 445 w 608"/>
                <a:gd name="T83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8" h="459">
                  <a:moveTo>
                    <a:pt x="445" y="0"/>
                  </a:moveTo>
                  <a:cubicBezTo>
                    <a:pt x="436" y="4"/>
                    <a:pt x="439" y="11"/>
                    <a:pt x="431" y="18"/>
                  </a:cubicBezTo>
                  <a:cubicBezTo>
                    <a:pt x="431" y="65"/>
                    <a:pt x="431" y="65"/>
                    <a:pt x="431" y="65"/>
                  </a:cubicBezTo>
                  <a:cubicBezTo>
                    <a:pt x="428" y="77"/>
                    <a:pt x="425" y="108"/>
                    <a:pt x="408" y="108"/>
                  </a:cubicBezTo>
                  <a:cubicBezTo>
                    <a:pt x="398" y="108"/>
                    <a:pt x="396" y="97"/>
                    <a:pt x="388" y="94"/>
                  </a:cubicBezTo>
                  <a:cubicBezTo>
                    <a:pt x="375" y="89"/>
                    <a:pt x="367" y="86"/>
                    <a:pt x="353" y="81"/>
                  </a:cubicBezTo>
                  <a:cubicBezTo>
                    <a:pt x="351" y="81"/>
                    <a:pt x="351" y="73"/>
                    <a:pt x="348" y="70"/>
                  </a:cubicBezTo>
                  <a:cubicBezTo>
                    <a:pt x="345" y="68"/>
                    <a:pt x="337" y="69"/>
                    <a:pt x="337" y="65"/>
                  </a:cubicBezTo>
                  <a:cubicBezTo>
                    <a:pt x="344" y="39"/>
                    <a:pt x="344" y="39"/>
                    <a:pt x="344" y="39"/>
                  </a:cubicBezTo>
                  <a:cubicBezTo>
                    <a:pt x="348" y="36"/>
                    <a:pt x="356" y="35"/>
                    <a:pt x="356" y="28"/>
                  </a:cubicBezTo>
                  <a:cubicBezTo>
                    <a:pt x="356" y="24"/>
                    <a:pt x="348" y="19"/>
                    <a:pt x="345" y="19"/>
                  </a:cubicBezTo>
                  <a:cubicBezTo>
                    <a:pt x="339" y="19"/>
                    <a:pt x="337" y="23"/>
                    <a:pt x="330" y="23"/>
                  </a:cubicBezTo>
                  <a:cubicBezTo>
                    <a:pt x="311" y="23"/>
                    <a:pt x="301" y="16"/>
                    <a:pt x="283" y="8"/>
                  </a:cubicBezTo>
                  <a:cubicBezTo>
                    <a:pt x="284" y="14"/>
                    <a:pt x="289" y="16"/>
                    <a:pt x="292" y="20"/>
                  </a:cubicBezTo>
                  <a:cubicBezTo>
                    <a:pt x="291" y="21"/>
                    <a:pt x="286" y="24"/>
                    <a:pt x="283" y="24"/>
                  </a:cubicBezTo>
                  <a:cubicBezTo>
                    <a:pt x="274" y="24"/>
                    <a:pt x="253" y="29"/>
                    <a:pt x="253" y="36"/>
                  </a:cubicBezTo>
                  <a:cubicBezTo>
                    <a:pt x="253" y="44"/>
                    <a:pt x="245" y="47"/>
                    <a:pt x="245" y="55"/>
                  </a:cubicBezTo>
                  <a:cubicBezTo>
                    <a:pt x="245" y="59"/>
                    <a:pt x="246" y="63"/>
                    <a:pt x="243" y="68"/>
                  </a:cubicBezTo>
                  <a:cubicBezTo>
                    <a:pt x="242" y="67"/>
                    <a:pt x="238" y="64"/>
                    <a:pt x="235" y="64"/>
                  </a:cubicBezTo>
                  <a:cubicBezTo>
                    <a:pt x="231" y="64"/>
                    <a:pt x="226" y="66"/>
                    <a:pt x="224" y="69"/>
                  </a:cubicBezTo>
                  <a:cubicBezTo>
                    <a:pt x="223" y="60"/>
                    <a:pt x="217" y="49"/>
                    <a:pt x="208" y="49"/>
                  </a:cubicBezTo>
                  <a:cubicBezTo>
                    <a:pt x="197" y="49"/>
                    <a:pt x="194" y="60"/>
                    <a:pt x="180" y="60"/>
                  </a:cubicBezTo>
                  <a:cubicBezTo>
                    <a:pt x="179" y="72"/>
                    <a:pt x="168" y="74"/>
                    <a:pt x="168" y="89"/>
                  </a:cubicBezTo>
                  <a:cubicBezTo>
                    <a:pt x="164" y="89"/>
                    <a:pt x="161" y="87"/>
                    <a:pt x="157" y="85"/>
                  </a:cubicBezTo>
                  <a:cubicBezTo>
                    <a:pt x="154" y="91"/>
                    <a:pt x="157" y="98"/>
                    <a:pt x="151" y="102"/>
                  </a:cubicBezTo>
                  <a:cubicBezTo>
                    <a:pt x="149" y="98"/>
                    <a:pt x="146" y="96"/>
                    <a:pt x="143" y="92"/>
                  </a:cubicBezTo>
                  <a:cubicBezTo>
                    <a:pt x="138" y="94"/>
                    <a:pt x="137" y="100"/>
                    <a:pt x="137" y="105"/>
                  </a:cubicBezTo>
                  <a:cubicBezTo>
                    <a:pt x="137" y="108"/>
                    <a:pt x="137" y="111"/>
                    <a:pt x="137" y="114"/>
                  </a:cubicBezTo>
                  <a:cubicBezTo>
                    <a:pt x="137" y="132"/>
                    <a:pt x="93" y="147"/>
                    <a:pt x="74" y="150"/>
                  </a:cubicBezTo>
                  <a:cubicBezTo>
                    <a:pt x="64" y="151"/>
                    <a:pt x="45" y="152"/>
                    <a:pt x="39" y="159"/>
                  </a:cubicBezTo>
                  <a:cubicBezTo>
                    <a:pt x="33" y="164"/>
                    <a:pt x="21" y="178"/>
                    <a:pt x="11" y="179"/>
                  </a:cubicBezTo>
                  <a:cubicBezTo>
                    <a:pt x="11" y="177"/>
                    <a:pt x="11" y="175"/>
                    <a:pt x="10" y="173"/>
                  </a:cubicBezTo>
                  <a:cubicBezTo>
                    <a:pt x="8" y="174"/>
                    <a:pt x="5" y="176"/>
                    <a:pt x="5" y="180"/>
                  </a:cubicBezTo>
                  <a:cubicBezTo>
                    <a:pt x="5" y="194"/>
                    <a:pt x="5" y="195"/>
                    <a:pt x="5" y="210"/>
                  </a:cubicBezTo>
                  <a:cubicBezTo>
                    <a:pt x="5" y="224"/>
                    <a:pt x="11" y="230"/>
                    <a:pt x="11" y="238"/>
                  </a:cubicBezTo>
                  <a:cubicBezTo>
                    <a:pt x="11" y="240"/>
                    <a:pt x="12" y="243"/>
                    <a:pt x="11" y="245"/>
                  </a:cubicBezTo>
                  <a:cubicBezTo>
                    <a:pt x="9" y="243"/>
                    <a:pt x="7" y="240"/>
                    <a:pt x="6" y="238"/>
                  </a:cubicBezTo>
                  <a:cubicBezTo>
                    <a:pt x="5" y="240"/>
                    <a:pt x="4" y="243"/>
                    <a:pt x="3" y="245"/>
                  </a:cubicBezTo>
                  <a:cubicBezTo>
                    <a:pt x="0" y="253"/>
                    <a:pt x="11" y="255"/>
                    <a:pt x="14" y="263"/>
                  </a:cubicBezTo>
                  <a:cubicBezTo>
                    <a:pt x="20" y="284"/>
                    <a:pt x="22" y="291"/>
                    <a:pt x="28" y="314"/>
                  </a:cubicBezTo>
                  <a:cubicBezTo>
                    <a:pt x="31" y="324"/>
                    <a:pt x="39" y="332"/>
                    <a:pt x="39" y="348"/>
                  </a:cubicBezTo>
                  <a:cubicBezTo>
                    <a:pt x="39" y="360"/>
                    <a:pt x="27" y="364"/>
                    <a:pt x="27" y="371"/>
                  </a:cubicBezTo>
                  <a:cubicBezTo>
                    <a:pt x="27" y="379"/>
                    <a:pt x="52" y="390"/>
                    <a:pt x="61" y="390"/>
                  </a:cubicBezTo>
                  <a:cubicBezTo>
                    <a:pt x="85" y="390"/>
                    <a:pt x="93" y="372"/>
                    <a:pt x="111" y="372"/>
                  </a:cubicBezTo>
                  <a:cubicBezTo>
                    <a:pt x="115" y="372"/>
                    <a:pt x="117" y="371"/>
                    <a:pt x="120" y="371"/>
                  </a:cubicBezTo>
                  <a:cubicBezTo>
                    <a:pt x="121" y="371"/>
                    <a:pt x="123" y="371"/>
                    <a:pt x="126" y="372"/>
                  </a:cubicBezTo>
                  <a:cubicBezTo>
                    <a:pt x="138" y="372"/>
                    <a:pt x="147" y="370"/>
                    <a:pt x="158" y="369"/>
                  </a:cubicBezTo>
                  <a:cubicBezTo>
                    <a:pt x="162" y="342"/>
                    <a:pt x="195" y="351"/>
                    <a:pt x="222" y="342"/>
                  </a:cubicBezTo>
                  <a:cubicBezTo>
                    <a:pt x="234" y="339"/>
                    <a:pt x="237" y="330"/>
                    <a:pt x="256" y="330"/>
                  </a:cubicBezTo>
                  <a:cubicBezTo>
                    <a:pt x="274" y="330"/>
                    <a:pt x="305" y="336"/>
                    <a:pt x="313" y="346"/>
                  </a:cubicBezTo>
                  <a:cubicBezTo>
                    <a:pt x="318" y="352"/>
                    <a:pt x="329" y="378"/>
                    <a:pt x="333" y="378"/>
                  </a:cubicBezTo>
                  <a:cubicBezTo>
                    <a:pt x="333" y="378"/>
                    <a:pt x="331" y="387"/>
                    <a:pt x="337" y="387"/>
                  </a:cubicBezTo>
                  <a:cubicBezTo>
                    <a:pt x="348" y="387"/>
                    <a:pt x="361" y="360"/>
                    <a:pt x="371" y="350"/>
                  </a:cubicBezTo>
                  <a:cubicBezTo>
                    <a:pt x="371" y="358"/>
                    <a:pt x="369" y="386"/>
                    <a:pt x="356" y="388"/>
                  </a:cubicBezTo>
                  <a:cubicBezTo>
                    <a:pt x="356" y="391"/>
                    <a:pt x="358" y="394"/>
                    <a:pt x="361" y="394"/>
                  </a:cubicBezTo>
                  <a:cubicBezTo>
                    <a:pt x="369" y="394"/>
                    <a:pt x="369" y="384"/>
                    <a:pt x="374" y="382"/>
                  </a:cubicBezTo>
                  <a:cubicBezTo>
                    <a:pt x="374" y="380"/>
                    <a:pt x="375" y="378"/>
                    <a:pt x="375" y="377"/>
                  </a:cubicBezTo>
                  <a:cubicBezTo>
                    <a:pt x="377" y="379"/>
                    <a:pt x="380" y="381"/>
                    <a:pt x="380" y="387"/>
                  </a:cubicBezTo>
                  <a:cubicBezTo>
                    <a:pt x="380" y="393"/>
                    <a:pt x="378" y="396"/>
                    <a:pt x="377" y="399"/>
                  </a:cubicBezTo>
                  <a:cubicBezTo>
                    <a:pt x="383" y="399"/>
                    <a:pt x="383" y="399"/>
                    <a:pt x="383" y="399"/>
                  </a:cubicBezTo>
                  <a:cubicBezTo>
                    <a:pt x="387" y="398"/>
                    <a:pt x="390" y="397"/>
                    <a:pt x="394" y="395"/>
                  </a:cubicBezTo>
                  <a:cubicBezTo>
                    <a:pt x="394" y="396"/>
                    <a:pt x="394" y="398"/>
                    <a:pt x="394" y="398"/>
                  </a:cubicBezTo>
                  <a:cubicBezTo>
                    <a:pt x="395" y="405"/>
                    <a:pt x="402" y="411"/>
                    <a:pt x="402" y="419"/>
                  </a:cubicBezTo>
                  <a:cubicBezTo>
                    <a:pt x="402" y="441"/>
                    <a:pt x="435" y="454"/>
                    <a:pt x="456" y="454"/>
                  </a:cubicBezTo>
                  <a:cubicBezTo>
                    <a:pt x="469" y="454"/>
                    <a:pt x="465" y="444"/>
                    <a:pt x="477" y="443"/>
                  </a:cubicBezTo>
                  <a:cubicBezTo>
                    <a:pt x="478" y="446"/>
                    <a:pt x="499" y="458"/>
                    <a:pt x="503" y="459"/>
                  </a:cubicBezTo>
                  <a:cubicBezTo>
                    <a:pt x="508" y="433"/>
                    <a:pt x="551" y="444"/>
                    <a:pt x="557" y="420"/>
                  </a:cubicBezTo>
                  <a:cubicBezTo>
                    <a:pt x="557" y="421"/>
                    <a:pt x="557" y="421"/>
                    <a:pt x="557" y="421"/>
                  </a:cubicBezTo>
                  <a:cubicBezTo>
                    <a:pt x="557" y="403"/>
                    <a:pt x="568" y="386"/>
                    <a:pt x="572" y="374"/>
                  </a:cubicBezTo>
                  <a:cubicBezTo>
                    <a:pt x="577" y="357"/>
                    <a:pt x="587" y="351"/>
                    <a:pt x="596" y="337"/>
                  </a:cubicBezTo>
                  <a:cubicBezTo>
                    <a:pt x="599" y="332"/>
                    <a:pt x="597" y="330"/>
                    <a:pt x="600" y="326"/>
                  </a:cubicBezTo>
                  <a:cubicBezTo>
                    <a:pt x="600" y="311"/>
                    <a:pt x="600" y="311"/>
                    <a:pt x="600" y="311"/>
                  </a:cubicBezTo>
                  <a:cubicBezTo>
                    <a:pt x="605" y="306"/>
                    <a:pt x="608" y="290"/>
                    <a:pt x="608" y="279"/>
                  </a:cubicBezTo>
                  <a:cubicBezTo>
                    <a:pt x="608" y="263"/>
                    <a:pt x="603" y="234"/>
                    <a:pt x="594" y="223"/>
                  </a:cubicBezTo>
                  <a:cubicBezTo>
                    <a:pt x="595" y="221"/>
                    <a:pt x="595" y="221"/>
                    <a:pt x="595" y="221"/>
                  </a:cubicBezTo>
                  <a:cubicBezTo>
                    <a:pt x="585" y="211"/>
                    <a:pt x="565" y="202"/>
                    <a:pt x="565" y="181"/>
                  </a:cubicBezTo>
                  <a:cubicBezTo>
                    <a:pt x="558" y="181"/>
                    <a:pt x="549" y="181"/>
                    <a:pt x="547" y="174"/>
                  </a:cubicBezTo>
                  <a:cubicBezTo>
                    <a:pt x="545" y="167"/>
                    <a:pt x="544" y="157"/>
                    <a:pt x="538" y="151"/>
                  </a:cubicBezTo>
                  <a:cubicBezTo>
                    <a:pt x="529" y="142"/>
                    <a:pt x="506" y="137"/>
                    <a:pt x="502" y="124"/>
                  </a:cubicBezTo>
                  <a:cubicBezTo>
                    <a:pt x="498" y="111"/>
                    <a:pt x="493" y="104"/>
                    <a:pt x="489" y="90"/>
                  </a:cubicBezTo>
                  <a:cubicBezTo>
                    <a:pt x="486" y="82"/>
                    <a:pt x="486" y="65"/>
                    <a:pt x="480" y="60"/>
                  </a:cubicBezTo>
                  <a:cubicBezTo>
                    <a:pt x="478" y="59"/>
                    <a:pt x="468" y="56"/>
                    <a:pt x="462" y="55"/>
                  </a:cubicBezTo>
                  <a:cubicBezTo>
                    <a:pt x="456" y="50"/>
                    <a:pt x="459" y="41"/>
                    <a:pt x="457" y="34"/>
                  </a:cubicBezTo>
                  <a:cubicBezTo>
                    <a:pt x="454" y="23"/>
                    <a:pt x="447" y="14"/>
                    <a:pt x="4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61"/>
            <p:cNvSpPr>
              <a:spLocks/>
            </p:cNvSpPr>
            <p:nvPr/>
          </p:nvSpPr>
          <p:spPr bwMode="auto">
            <a:xfrm>
              <a:off x="9351" y="4607"/>
              <a:ext cx="269" cy="267"/>
            </a:xfrm>
            <a:custGeom>
              <a:avLst/>
              <a:gdLst>
                <a:gd name="T0" fmla="*/ 92 w 114"/>
                <a:gd name="T1" fmla="*/ 0 h 113"/>
                <a:gd name="T2" fmla="*/ 80 w 114"/>
                <a:gd name="T3" fmla="*/ 17 h 113"/>
                <a:gd name="T4" fmla="*/ 79 w 114"/>
                <a:gd name="T5" fmla="*/ 21 h 113"/>
                <a:gd name="T6" fmla="*/ 69 w 114"/>
                <a:gd name="T7" fmla="*/ 26 h 113"/>
                <a:gd name="T8" fmla="*/ 69 w 114"/>
                <a:gd name="T9" fmla="*/ 32 h 113"/>
                <a:gd name="T10" fmla="*/ 59 w 114"/>
                <a:gd name="T11" fmla="*/ 44 h 113"/>
                <a:gd name="T12" fmla="*/ 29 w 114"/>
                <a:gd name="T13" fmla="*/ 62 h 113"/>
                <a:gd name="T14" fmla="*/ 21 w 114"/>
                <a:gd name="T15" fmla="*/ 69 h 113"/>
                <a:gd name="T16" fmla="*/ 0 w 114"/>
                <a:gd name="T17" fmla="*/ 98 h 113"/>
                <a:gd name="T18" fmla="*/ 2 w 114"/>
                <a:gd name="T19" fmla="*/ 100 h 113"/>
                <a:gd name="T20" fmla="*/ 26 w 114"/>
                <a:gd name="T21" fmla="*/ 110 h 113"/>
                <a:gd name="T22" fmla="*/ 38 w 114"/>
                <a:gd name="T23" fmla="*/ 113 h 113"/>
                <a:gd name="T24" fmla="*/ 58 w 114"/>
                <a:gd name="T25" fmla="*/ 100 h 113"/>
                <a:gd name="T26" fmla="*/ 74 w 114"/>
                <a:gd name="T27" fmla="*/ 63 h 113"/>
                <a:gd name="T28" fmla="*/ 94 w 114"/>
                <a:gd name="T29" fmla="*/ 61 h 113"/>
                <a:gd name="T30" fmla="*/ 94 w 114"/>
                <a:gd name="T31" fmla="*/ 44 h 113"/>
                <a:gd name="T32" fmla="*/ 114 w 114"/>
                <a:gd name="T33" fmla="*/ 18 h 113"/>
                <a:gd name="T34" fmla="*/ 111 w 114"/>
                <a:gd name="T35" fmla="*/ 10 h 113"/>
                <a:gd name="T36" fmla="*/ 107 w 114"/>
                <a:gd name="T37" fmla="*/ 8 h 113"/>
                <a:gd name="T38" fmla="*/ 98 w 114"/>
                <a:gd name="T39" fmla="*/ 13 h 113"/>
                <a:gd name="T40" fmla="*/ 96 w 114"/>
                <a:gd name="T41" fmla="*/ 5 h 113"/>
                <a:gd name="T42" fmla="*/ 92 w 114"/>
                <a:gd name="T4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4" h="113">
                  <a:moveTo>
                    <a:pt x="92" y="0"/>
                  </a:moveTo>
                  <a:cubicBezTo>
                    <a:pt x="87" y="2"/>
                    <a:pt x="80" y="9"/>
                    <a:pt x="80" y="17"/>
                  </a:cubicBezTo>
                  <a:cubicBezTo>
                    <a:pt x="80" y="18"/>
                    <a:pt x="79" y="20"/>
                    <a:pt x="79" y="21"/>
                  </a:cubicBezTo>
                  <a:cubicBezTo>
                    <a:pt x="75" y="21"/>
                    <a:pt x="72" y="22"/>
                    <a:pt x="69" y="26"/>
                  </a:cubicBezTo>
                  <a:cubicBezTo>
                    <a:pt x="69" y="28"/>
                    <a:pt x="69" y="32"/>
                    <a:pt x="69" y="32"/>
                  </a:cubicBezTo>
                  <a:cubicBezTo>
                    <a:pt x="69" y="32"/>
                    <a:pt x="62" y="43"/>
                    <a:pt x="59" y="44"/>
                  </a:cubicBezTo>
                  <a:cubicBezTo>
                    <a:pt x="50" y="49"/>
                    <a:pt x="42" y="62"/>
                    <a:pt x="29" y="62"/>
                  </a:cubicBezTo>
                  <a:cubicBezTo>
                    <a:pt x="26" y="62"/>
                    <a:pt x="23" y="65"/>
                    <a:pt x="21" y="69"/>
                  </a:cubicBezTo>
                  <a:cubicBezTo>
                    <a:pt x="16" y="77"/>
                    <a:pt x="0" y="84"/>
                    <a:pt x="0" y="98"/>
                  </a:cubicBezTo>
                  <a:cubicBezTo>
                    <a:pt x="0" y="99"/>
                    <a:pt x="1" y="100"/>
                    <a:pt x="2" y="100"/>
                  </a:cubicBezTo>
                  <a:cubicBezTo>
                    <a:pt x="2" y="102"/>
                    <a:pt x="23" y="110"/>
                    <a:pt x="26" y="110"/>
                  </a:cubicBezTo>
                  <a:cubicBezTo>
                    <a:pt x="29" y="110"/>
                    <a:pt x="36" y="113"/>
                    <a:pt x="38" y="113"/>
                  </a:cubicBezTo>
                  <a:cubicBezTo>
                    <a:pt x="44" y="113"/>
                    <a:pt x="53" y="105"/>
                    <a:pt x="58" y="100"/>
                  </a:cubicBezTo>
                  <a:cubicBezTo>
                    <a:pt x="58" y="100"/>
                    <a:pt x="73" y="70"/>
                    <a:pt x="74" y="63"/>
                  </a:cubicBezTo>
                  <a:cubicBezTo>
                    <a:pt x="78" y="63"/>
                    <a:pt x="91" y="61"/>
                    <a:pt x="94" y="61"/>
                  </a:cubicBezTo>
                  <a:cubicBezTo>
                    <a:pt x="95" y="54"/>
                    <a:pt x="92" y="52"/>
                    <a:pt x="94" y="44"/>
                  </a:cubicBezTo>
                  <a:cubicBezTo>
                    <a:pt x="102" y="44"/>
                    <a:pt x="113" y="25"/>
                    <a:pt x="114" y="18"/>
                  </a:cubicBezTo>
                  <a:cubicBezTo>
                    <a:pt x="112" y="17"/>
                    <a:pt x="111" y="14"/>
                    <a:pt x="111" y="10"/>
                  </a:cubicBezTo>
                  <a:cubicBezTo>
                    <a:pt x="110" y="10"/>
                    <a:pt x="108" y="9"/>
                    <a:pt x="107" y="8"/>
                  </a:cubicBezTo>
                  <a:cubicBezTo>
                    <a:pt x="105" y="9"/>
                    <a:pt x="102" y="13"/>
                    <a:pt x="98" y="13"/>
                  </a:cubicBezTo>
                  <a:cubicBezTo>
                    <a:pt x="95" y="13"/>
                    <a:pt x="96" y="9"/>
                    <a:pt x="96" y="5"/>
                  </a:cubicBezTo>
                  <a:cubicBezTo>
                    <a:pt x="94" y="5"/>
                    <a:pt x="92" y="4"/>
                    <a:pt x="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62"/>
            <p:cNvSpPr>
              <a:spLocks/>
            </p:cNvSpPr>
            <p:nvPr/>
          </p:nvSpPr>
          <p:spPr bwMode="auto">
            <a:xfrm>
              <a:off x="9571" y="4349"/>
              <a:ext cx="203" cy="296"/>
            </a:xfrm>
            <a:custGeom>
              <a:avLst/>
              <a:gdLst>
                <a:gd name="T0" fmla="*/ 0 w 86"/>
                <a:gd name="T1" fmla="*/ 0 h 125"/>
                <a:gd name="T2" fmla="*/ 23 w 86"/>
                <a:gd name="T3" fmla="*/ 32 h 125"/>
                <a:gd name="T4" fmla="*/ 21 w 86"/>
                <a:gd name="T5" fmla="*/ 38 h 125"/>
                <a:gd name="T6" fmla="*/ 27 w 86"/>
                <a:gd name="T7" fmla="*/ 48 h 125"/>
                <a:gd name="T8" fmla="*/ 27 w 86"/>
                <a:gd name="T9" fmla="*/ 47 h 125"/>
                <a:gd name="T10" fmla="*/ 29 w 86"/>
                <a:gd name="T11" fmla="*/ 58 h 125"/>
                <a:gd name="T12" fmla="*/ 23 w 86"/>
                <a:gd name="T13" fmla="*/ 78 h 125"/>
                <a:gd name="T14" fmla="*/ 16 w 86"/>
                <a:gd name="T15" fmla="*/ 87 h 125"/>
                <a:gd name="T16" fmla="*/ 35 w 86"/>
                <a:gd name="T17" fmla="*/ 103 h 125"/>
                <a:gd name="T18" fmla="*/ 29 w 86"/>
                <a:gd name="T19" fmla="*/ 118 h 125"/>
                <a:gd name="T20" fmla="*/ 37 w 86"/>
                <a:gd name="T21" fmla="*/ 125 h 125"/>
                <a:gd name="T22" fmla="*/ 56 w 86"/>
                <a:gd name="T23" fmla="*/ 106 h 125"/>
                <a:gd name="T24" fmla="*/ 64 w 86"/>
                <a:gd name="T25" fmla="*/ 96 h 125"/>
                <a:gd name="T26" fmla="*/ 61 w 86"/>
                <a:gd name="T27" fmla="*/ 91 h 125"/>
                <a:gd name="T28" fmla="*/ 72 w 86"/>
                <a:gd name="T29" fmla="*/ 84 h 125"/>
                <a:gd name="T30" fmla="*/ 74 w 86"/>
                <a:gd name="T31" fmla="*/ 82 h 125"/>
                <a:gd name="T32" fmla="*/ 76 w 86"/>
                <a:gd name="T33" fmla="*/ 85 h 125"/>
                <a:gd name="T34" fmla="*/ 86 w 86"/>
                <a:gd name="T35" fmla="*/ 58 h 125"/>
                <a:gd name="T36" fmla="*/ 82 w 86"/>
                <a:gd name="T37" fmla="*/ 55 h 125"/>
                <a:gd name="T38" fmla="*/ 64 w 86"/>
                <a:gd name="T39" fmla="*/ 60 h 125"/>
                <a:gd name="T40" fmla="*/ 45 w 86"/>
                <a:gd name="T41" fmla="*/ 39 h 125"/>
                <a:gd name="T42" fmla="*/ 41 w 86"/>
                <a:gd name="T43" fmla="*/ 39 h 125"/>
                <a:gd name="T44" fmla="*/ 37 w 86"/>
                <a:gd name="T45" fmla="*/ 44 h 125"/>
                <a:gd name="T46" fmla="*/ 33 w 86"/>
                <a:gd name="T47" fmla="*/ 44 h 125"/>
                <a:gd name="T48" fmla="*/ 25 w 86"/>
                <a:gd name="T49" fmla="*/ 27 h 125"/>
                <a:gd name="T50" fmla="*/ 27 w 86"/>
                <a:gd name="T51" fmla="*/ 23 h 125"/>
                <a:gd name="T52" fmla="*/ 20 w 86"/>
                <a:gd name="T53" fmla="*/ 15 h 125"/>
                <a:gd name="T54" fmla="*/ 0 w 86"/>
                <a:gd name="T5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5">
                  <a:moveTo>
                    <a:pt x="0" y="0"/>
                  </a:moveTo>
                  <a:cubicBezTo>
                    <a:pt x="3" y="13"/>
                    <a:pt x="11" y="30"/>
                    <a:pt x="23" y="32"/>
                  </a:cubicBezTo>
                  <a:cubicBezTo>
                    <a:pt x="22" y="34"/>
                    <a:pt x="21" y="36"/>
                    <a:pt x="21" y="38"/>
                  </a:cubicBezTo>
                  <a:cubicBezTo>
                    <a:pt x="21" y="42"/>
                    <a:pt x="26" y="44"/>
                    <a:pt x="27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9" y="55"/>
                    <a:pt x="29" y="58"/>
                  </a:cubicBezTo>
                  <a:cubicBezTo>
                    <a:pt x="29" y="66"/>
                    <a:pt x="28" y="73"/>
                    <a:pt x="23" y="78"/>
                  </a:cubicBezTo>
                  <a:cubicBezTo>
                    <a:pt x="20" y="81"/>
                    <a:pt x="16" y="82"/>
                    <a:pt x="16" y="87"/>
                  </a:cubicBezTo>
                  <a:cubicBezTo>
                    <a:pt x="16" y="96"/>
                    <a:pt x="35" y="92"/>
                    <a:pt x="35" y="103"/>
                  </a:cubicBezTo>
                  <a:cubicBezTo>
                    <a:pt x="35" y="109"/>
                    <a:pt x="29" y="112"/>
                    <a:pt x="29" y="118"/>
                  </a:cubicBezTo>
                  <a:cubicBezTo>
                    <a:pt x="29" y="122"/>
                    <a:pt x="32" y="125"/>
                    <a:pt x="37" y="125"/>
                  </a:cubicBezTo>
                  <a:cubicBezTo>
                    <a:pt x="48" y="125"/>
                    <a:pt x="51" y="114"/>
                    <a:pt x="56" y="106"/>
                  </a:cubicBezTo>
                  <a:cubicBezTo>
                    <a:pt x="57" y="105"/>
                    <a:pt x="64" y="99"/>
                    <a:pt x="64" y="96"/>
                  </a:cubicBezTo>
                  <a:cubicBezTo>
                    <a:pt x="64" y="94"/>
                    <a:pt x="61" y="92"/>
                    <a:pt x="61" y="91"/>
                  </a:cubicBezTo>
                  <a:cubicBezTo>
                    <a:pt x="61" y="86"/>
                    <a:pt x="67" y="85"/>
                    <a:pt x="72" y="84"/>
                  </a:cubicBezTo>
                  <a:cubicBezTo>
                    <a:pt x="73" y="84"/>
                    <a:pt x="73" y="82"/>
                    <a:pt x="74" y="82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81" y="77"/>
                    <a:pt x="79" y="66"/>
                    <a:pt x="86" y="58"/>
                  </a:cubicBezTo>
                  <a:cubicBezTo>
                    <a:pt x="85" y="57"/>
                    <a:pt x="84" y="55"/>
                    <a:pt x="82" y="55"/>
                  </a:cubicBezTo>
                  <a:cubicBezTo>
                    <a:pt x="74" y="55"/>
                    <a:pt x="74" y="60"/>
                    <a:pt x="64" y="60"/>
                  </a:cubicBezTo>
                  <a:cubicBezTo>
                    <a:pt x="51" y="60"/>
                    <a:pt x="45" y="53"/>
                    <a:pt x="45" y="39"/>
                  </a:cubicBezTo>
                  <a:cubicBezTo>
                    <a:pt x="44" y="39"/>
                    <a:pt x="42" y="39"/>
                    <a:pt x="41" y="39"/>
                  </a:cubicBezTo>
                  <a:cubicBezTo>
                    <a:pt x="39" y="39"/>
                    <a:pt x="37" y="41"/>
                    <a:pt x="37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1" y="41"/>
                    <a:pt x="25" y="30"/>
                    <a:pt x="25" y="27"/>
                  </a:cubicBezTo>
                  <a:cubicBezTo>
                    <a:pt x="25" y="26"/>
                    <a:pt x="26" y="25"/>
                    <a:pt x="27" y="23"/>
                  </a:cubicBezTo>
                  <a:cubicBezTo>
                    <a:pt x="23" y="22"/>
                    <a:pt x="23" y="18"/>
                    <a:pt x="20" y="15"/>
                  </a:cubicBezTo>
                  <a:cubicBezTo>
                    <a:pt x="15" y="10"/>
                    <a:pt x="6" y="9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63"/>
            <p:cNvSpPr>
              <a:spLocks/>
            </p:cNvSpPr>
            <p:nvPr/>
          </p:nvSpPr>
          <p:spPr bwMode="auto">
            <a:xfrm>
              <a:off x="9724" y="3694"/>
              <a:ext cx="45" cy="31"/>
            </a:xfrm>
            <a:custGeom>
              <a:avLst/>
              <a:gdLst>
                <a:gd name="T0" fmla="*/ 12 w 19"/>
                <a:gd name="T1" fmla="*/ 0 h 13"/>
                <a:gd name="T2" fmla="*/ 0 w 19"/>
                <a:gd name="T3" fmla="*/ 10 h 13"/>
                <a:gd name="T4" fmla="*/ 11 w 19"/>
                <a:gd name="T5" fmla="*/ 13 h 13"/>
                <a:gd name="T6" fmla="*/ 15 w 19"/>
                <a:gd name="T7" fmla="*/ 13 h 13"/>
                <a:gd name="T8" fmla="*/ 19 w 19"/>
                <a:gd name="T9" fmla="*/ 11 h 13"/>
                <a:gd name="T10" fmla="*/ 19 w 19"/>
                <a:gd name="T11" fmla="*/ 5 h 13"/>
                <a:gd name="T12" fmla="*/ 12 w 1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2" y="0"/>
                  </a:moveTo>
                  <a:cubicBezTo>
                    <a:pt x="8" y="2"/>
                    <a:pt x="0" y="3"/>
                    <a:pt x="0" y="10"/>
                  </a:cubicBezTo>
                  <a:cubicBezTo>
                    <a:pt x="0" y="12"/>
                    <a:pt x="7" y="13"/>
                    <a:pt x="11" y="13"/>
                  </a:cubicBezTo>
                  <a:cubicBezTo>
                    <a:pt x="13" y="13"/>
                    <a:pt x="14" y="13"/>
                    <a:pt x="15" y="13"/>
                  </a:cubicBezTo>
                  <a:cubicBezTo>
                    <a:pt x="16" y="13"/>
                    <a:pt x="17" y="13"/>
                    <a:pt x="19" y="1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4"/>
                    <a:pt x="14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64"/>
            <p:cNvSpPr>
              <a:spLocks/>
            </p:cNvSpPr>
            <p:nvPr/>
          </p:nvSpPr>
          <p:spPr bwMode="auto">
            <a:xfrm>
              <a:off x="9774" y="3658"/>
              <a:ext cx="40" cy="26"/>
            </a:xfrm>
            <a:custGeom>
              <a:avLst/>
              <a:gdLst>
                <a:gd name="T0" fmla="*/ 17 w 17"/>
                <a:gd name="T1" fmla="*/ 0 h 11"/>
                <a:gd name="T2" fmla="*/ 0 w 17"/>
                <a:gd name="T3" fmla="*/ 7 h 11"/>
                <a:gd name="T4" fmla="*/ 3 w 17"/>
                <a:gd name="T5" fmla="*/ 11 h 11"/>
                <a:gd name="T6" fmla="*/ 17 w 17"/>
                <a:gd name="T7" fmla="*/ 4 h 11"/>
                <a:gd name="T8" fmla="*/ 17 w 1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0"/>
                  </a:moveTo>
                  <a:cubicBezTo>
                    <a:pt x="13" y="0"/>
                    <a:pt x="0" y="0"/>
                    <a:pt x="0" y="7"/>
                  </a:cubicBezTo>
                  <a:cubicBezTo>
                    <a:pt x="0" y="8"/>
                    <a:pt x="2" y="11"/>
                    <a:pt x="3" y="11"/>
                  </a:cubicBezTo>
                  <a:cubicBezTo>
                    <a:pt x="9" y="11"/>
                    <a:pt x="10" y="6"/>
                    <a:pt x="17" y="4"/>
                  </a:cubicBezTo>
                  <a:cubicBezTo>
                    <a:pt x="17" y="3"/>
                    <a:pt x="17" y="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65"/>
            <p:cNvSpPr>
              <a:spLocks/>
            </p:cNvSpPr>
            <p:nvPr/>
          </p:nvSpPr>
          <p:spPr bwMode="auto">
            <a:xfrm>
              <a:off x="7774" y="2719"/>
              <a:ext cx="163" cy="152"/>
            </a:xfrm>
            <a:custGeom>
              <a:avLst/>
              <a:gdLst>
                <a:gd name="T0" fmla="*/ 50 w 69"/>
                <a:gd name="T1" fmla="*/ 0 h 64"/>
                <a:gd name="T2" fmla="*/ 48 w 69"/>
                <a:gd name="T3" fmla="*/ 11 h 64"/>
                <a:gd name="T4" fmla="*/ 38 w 69"/>
                <a:gd name="T5" fmla="*/ 18 h 64"/>
                <a:gd name="T6" fmla="*/ 33 w 69"/>
                <a:gd name="T7" fmla="*/ 24 h 64"/>
                <a:gd name="T8" fmla="*/ 30 w 69"/>
                <a:gd name="T9" fmla="*/ 24 h 64"/>
                <a:gd name="T10" fmla="*/ 22 w 69"/>
                <a:gd name="T11" fmla="*/ 16 h 64"/>
                <a:gd name="T12" fmla="*/ 22 w 69"/>
                <a:gd name="T13" fmla="*/ 16 h 64"/>
                <a:gd name="T14" fmla="*/ 14 w 69"/>
                <a:gd name="T15" fmla="*/ 21 h 64"/>
                <a:gd name="T16" fmla="*/ 6 w 69"/>
                <a:gd name="T17" fmla="*/ 26 h 64"/>
                <a:gd name="T18" fmla="*/ 5 w 69"/>
                <a:gd name="T19" fmla="*/ 26 h 64"/>
                <a:gd name="T20" fmla="*/ 2 w 69"/>
                <a:gd name="T21" fmla="*/ 38 h 64"/>
                <a:gd name="T22" fmla="*/ 4 w 69"/>
                <a:gd name="T23" fmla="*/ 43 h 64"/>
                <a:gd name="T24" fmla="*/ 4 w 69"/>
                <a:gd name="T25" fmla="*/ 53 h 64"/>
                <a:gd name="T26" fmla="*/ 4 w 69"/>
                <a:gd name="T27" fmla="*/ 53 h 64"/>
                <a:gd name="T28" fmla="*/ 13 w 69"/>
                <a:gd name="T29" fmla="*/ 34 h 64"/>
                <a:gd name="T30" fmla="*/ 18 w 69"/>
                <a:gd name="T31" fmla="*/ 38 h 64"/>
                <a:gd name="T32" fmla="*/ 20 w 69"/>
                <a:gd name="T33" fmla="*/ 36 h 64"/>
                <a:gd name="T34" fmla="*/ 24 w 69"/>
                <a:gd name="T35" fmla="*/ 38 h 64"/>
                <a:gd name="T36" fmla="*/ 24 w 69"/>
                <a:gd name="T37" fmla="*/ 34 h 64"/>
                <a:gd name="T38" fmla="*/ 31 w 69"/>
                <a:gd name="T39" fmla="*/ 34 h 64"/>
                <a:gd name="T40" fmla="*/ 33 w 69"/>
                <a:gd name="T41" fmla="*/ 39 h 64"/>
                <a:gd name="T42" fmla="*/ 31 w 69"/>
                <a:gd name="T43" fmla="*/ 44 h 64"/>
                <a:gd name="T44" fmla="*/ 43 w 69"/>
                <a:gd name="T45" fmla="*/ 60 h 64"/>
                <a:gd name="T46" fmla="*/ 45 w 69"/>
                <a:gd name="T47" fmla="*/ 61 h 64"/>
                <a:gd name="T48" fmla="*/ 48 w 69"/>
                <a:gd name="T49" fmla="*/ 60 h 64"/>
                <a:gd name="T50" fmla="*/ 50 w 69"/>
                <a:gd name="T51" fmla="*/ 64 h 64"/>
                <a:gd name="T52" fmla="*/ 50 w 69"/>
                <a:gd name="T53" fmla="*/ 64 h 64"/>
                <a:gd name="T54" fmla="*/ 55 w 69"/>
                <a:gd name="T55" fmla="*/ 57 h 64"/>
                <a:gd name="T56" fmla="*/ 50 w 69"/>
                <a:gd name="T57" fmla="*/ 48 h 64"/>
                <a:gd name="T58" fmla="*/ 54 w 69"/>
                <a:gd name="T59" fmla="*/ 41 h 64"/>
                <a:gd name="T60" fmla="*/ 57 w 69"/>
                <a:gd name="T61" fmla="*/ 45 h 64"/>
                <a:gd name="T62" fmla="*/ 57 w 69"/>
                <a:gd name="T63" fmla="*/ 44 h 64"/>
                <a:gd name="T64" fmla="*/ 63 w 69"/>
                <a:gd name="T65" fmla="*/ 55 h 64"/>
                <a:gd name="T66" fmla="*/ 69 w 69"/>
                <a:gd name="T67" fmla="*/ 39 h 64"/>
                <a:gd name="T68" fmla="*/ 57 w 69"/>
                <a:gd name="T69" fmla="*/ 4 h 64"/>
                <a:gd name="T70" fmla="*/ 50 w 69"/>
                <a:gd name="T7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9" h="64">
                  <a:moveTo>
                    <a:pt x="50" y="0"/>
                  </a:moveTo>
                  <a:cubicBezTo>
                    <a:pt x="49" y="1"/>
                    <a:pt x="50" y="8"/>
                    <a:pt x="48" y="11"/>
                  </a:cubicBezTo>
                  <a:cubicBezTo>
                    <a:pt x="46" y="14"/>
                    <a:pt x="38" y="12"/>
                    <a:pt x="38" y="18"/>
                  </a:cubicBezTo>
                  <a:cubicBezTo>
                    <a:pt x="35" y="18"/>
                    <a:pt x="33" y="21"/>
                    <a:pt x="33" y="24"/>
                  </a:cubicBezTo>
                  <a:cubicBezTo>
                    <a:pt x="32" y="24"/>
                    <a:pt x="31" y="24"/>
                    <a:pt x="30" y="24"/>
                  </a:cubicBezTo>
                  <a:cubicBezTo>
                    <a:pt x="27" y="24"/>
                    <a:pt x="28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8" y="16"/>
                    <a:pt x="16" y="19"/>
                    <a:pt x="14" y="21"/>
                  </a:cubicBezTo>
                  <a:cubicBezTo>
                    <a:pt x="12" y="24"/>
                    <a:pt x="10" y="26"/>
                    <a:pt x="6" y="26"/>
                  </a:cubicBezTo>
                  <a:cubicBezTo>
                    <a:pt x="6" y="26"/>
                    <a:pt x="5" y="26"/>
                    <a:pt x="5" y="26"/>
                  </a:cubicBezTo>
                  <a:cubicBezTo>
                    <a:pt x="4" y="31"/>
                    <a:pt x="2" y="34"/>
                    <a:pt x="2" y="38"/>
                  </a:cubicBezTo>
                  <a:cubicBezTo>
                    <a:pt x="2" y="40"/>
                    <a:pt x="4" y="41"/>
                    <a:pt x="4" y="43"/>
                  </a:cubicBezTo>
                  <a:cubicBezTo>
                    <a:pt x="4" y="45"/>
                    <a:pt x="0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9" y="53"/>
                    <a:pt x="9" y="38"/>
                    <a:pt x="13" y="34"/>
                  </a:cubicBezTo>
                  <a:cubicBezTo>
                    <a:pt x="13" y="34"/>
                    <a:pt x="17" y="37"/>
                    <a:pt x="18" y="38"/>
                  </a:cubicBezTo>
                  <a:cubicBezTo>
                    <a:pt x="19" y="38"/>
                    <a:pt x="20" y="36"/>
                    <a:pt x="20" y="36"/>
                  </a:cubicBezTo>
                  <a:cubicBezTo>
                    <a:pt x="21" y="37"/>
                    <a:pt x="22" y="38"/>
                    <a:pt x="24" y="38"/>
                  </a:cubicBezTo>
                  <a:cubicBezTo>
                    <a:pt x="24" y="37"/>
                    <a:pt x="24" y="35"/>
                    <a:pt x="24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5"/>
                    <a:pt x="33" y="37"/>
                    <a:pt x="33" y="39"/>
                  </a:cubicBezTo>
                  <a:cubicBezTo>
                    <a:pt x="32" y="40"/>
                    <a:pt x="31" y="41"/>
                    <a:pt x="31" y="44"/>
                  </a:cubicBezTo>
                  <a:cubicBezTo>
                    <a:pt x="30" y="53"/>
                    <a:pt x="36" y="60"/>
                    <a:pt x="43" y="60"/>
                  </a:cubicBezTo>
                  <a:cubicBezTo>
                    <a:pt x="44" y="60"/>
                    <a:pt x="44" y="61"/>
                    <a:pt x="45" y="61"/>
                  </a:cubicBezTo>
                  <a:cubicBezTo>
                    <a:pt x="46" y="61"/>
                    <a:pt x="47" y="60"/>
                    <a:pt x="48" y="60"/>
                  </a:cubicBezTo>
                  <a:cubicBezTo>
                    <a:pt x="48" y="61"/>
                    <a:pt x="49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3" y="64"/>
                    <a:pt x="55" y="61"/>
                    <a:pt x="55" y="57"/>
                  </a:cubicBezTo>
                  <a:cubicBezTo>
                    <a:pt x="55" y="52"/>
                    <a:pt x="50" y="51"/>
                    <a:pt x="50" y="48"/>
                  </a:cubicBezTo>
                  <a:cubicBezTo>
                    <a:pt x="50" y="45"/>
                    <a:pt x="52" y="44"/>
                    <a:pt x="54" y="41"/>
                  </a:cubicBezTo>
                  <a:cubicBezTo>
                    <a:pt x="55" y="43"/>
                    <a:pt x="57" y="44"/>
                    <a:pt x="57" y="45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8" y="47"/>
                    <a:pt x="61" y="54"/>
                    <a:pt x="63" y="55"/>
                  </a:cubicBezTo>
                  <a:cubicBezTo>
                    <a:pt x="63" y="47"/>
                    <a:pt x="69" y="44"/>
                    <a:pt x="69" y="39"/>
                  </a:cubicBezTo>
                  <a:cubicBezTo>
                    <a:pt x="69" y="35"/>
                    <a:pt x="61" y="8"/>
                    <a:pt x="57" y="4"/>
                  </a:cubicBezTo>
                  <a:cubicBezTo>
                    <a:pt x="55" y="2"/>
                    <a:pt x="53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66"/>
            <p:cNvSpPr>
              <a:spLocks/>
            </p:cNvSpPr>
            <p:nvPr/>
          </p:nvSpPr>
          <p:spPr bwMode="auto">
            <a:xfrm>
              <a:off x="7625" y="2679"/>
              <a:ext cx="81" cy="83"/>
            </a:xfrm>
            <a:custGeom>
              <a:avLst/>
              <a:gdLst>
                <a:gd name="T0" fmla="*/ 30 w 34"/>
                <a:gd name="T1" fmla="*/ 0 h 35"/>
                <a:gd name="T2" fmla="*/ 27 w 34"/>
                <a:gd name="T3" fmla="*/ 6 h 35"/>
                <a:gd name="T4" fmla="*/ 0 w 34"/>
                <a:gd name="T5" fmla="*/ 35 h 35"/>
                <a:gd name="T6" fmla="*/ 3 w 34"/>
                <a:gd name="T7" fmla="*/ 35 h 35"/>
                <a:gd name="T8" fmla="*/ 21 w 34"/>
                <a:gd name="T9" fmla="*/ 15 h 35"/>
                <a:gd name="T10" fmla="*/ 21 w 34"/>
                <a:gd name="T11" fmla="*/ 15 h 35"/>
                <a:gd name="T12" fmla="*/ 29 w 34"/>
                <a:gd name="T13" fmla="*/ 10 h 35"/>
                <a:gd name="T14" fmla="*/ 29 w 34"/>
                <a:gd name="T15" fmla="*/ 10 h 35"/>
                <a:gd name="T16" fmla="*/ 34 w 34"/>
                <a:gd name="T17" fmla="*/ 8 h 35"/>
                <a:gd name="T18" fmla="*/ 30 w 34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5">
                  <a:moveTo>
                    <a:pt x="30" y="0"/>
                  </a:moveTo>
                  <a:cubicBezTo>
                    <a:pt x="28" y="2"/>
                    <a:pt x="28" y="4"/>
                    <a:pt x="27" y="6"/>
                  </a:cubicBezTo>
                  <a:cubicBezTo>
                    <a:pt x="22" y="16"/>
                    <a:pt x="5" y="21"/>
                    <a:pt x="0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9" y="32"/>
                    <a:pt x="19" y="26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5" y="15"/>
                    <a:pt x="28" y="14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0"/>
                    <a:pt x="32" y="9"/>
                    <a:pt x="34" y="8"/>
                  </a:cubicBezTo>
                  <a:cubicBezTo>
                    <a:pt x="32" y="6"/>
                    <a:pt x="3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67"/>
            <p:cNvSpPr>
              <a:spLocks/>
            </p:cNvSpPr>
            <p:nvPr/>
          </p:nvSpPr>
          <p:spPr bwMode="auto">
            <a:xfrm>
              <a:off x="7684" y="2407"/>
              <a:ext cx="154" cy="218"/>
            </a:xfrm>
            <a:custGeom>
              <a:avLst/>
              <a:gdLst>
                <a:gd name="T0" fmla="*/ 11 w 65"/>
                <a:gd name="T1" fmla="*/ 0 h 92"/>
                <a:gd name="T2" fmla="*/ 6 w 65"/>
                <a:gd name="T3" fmla="*/ 9 h 92"/>
                <a:gd name="T4" fmla="*/ 8 w 65"/>
                <a:gd name="T5" fmla="*/ 24 h 92"/>
                <a:gd name="T6" fmla="*/ 5 w 65"/>
                <a:gd name="T7" fmla="*/ 37 h 92"/>
                <a:gd name="T8" fmla="*/ 4 w 65"/>
                <a:gd name="T9" fmla="*/ 37 h 92"/>
                <a:gd name="T10" fmla="*/ 2 w 65"/>
                <a:gd name="T11" fmla="*/ 53 h 92"/>
                <a:gd name="T12" fmla="*/ 12 w 65"/>
                <a:gd name="T13" fmla="*/ 62 h 92"/>
                <a:gd name="T14" fmla="*/ 12 w 65"/>
                <a:gd name="T15" fmla="*/ 62 h 92"/>
                <a:gd name="T16" fmla="*/ 16 w 65"/>
                <a:gd name="T17" fmla="*/ 59 h 92"/>
                <a:gd name="T18" fmla="*/ 19 w 65"/>
                <a:gd name="T19" fmla="*/ 59 h 92"/>
                <a:gd name="T20" fmla="*/ 19 w 65"/>
                <a:gd name="T21" fmla="*/ 63 h 92"/>
                <a:gd name="T22" fmla="*/ 16 w 65"/>
                <a:gd name="T23" fmla="*/ 68 h 92"/>
                <a:gd name="T24" fmla="*/ 23 w 65"/>
                <a:gd name="T25" fmla="*/ 75 h 92"/>
                <a:gd name="T26" fmla="*/ 23 w 65"/>
                <a:gd name="T27" fmla="*/ 75 h 92"/>
                <a:gd name="T28" fmla="*/ 27 w 65"/>
                <a:gd name="T29" fmla="*/ 73 h 92"/>
                <a:gd name="T30" fmla="*/ 30 w 65"/>
                <a:gd name="T31" fmla="*/ 72 h 92"/>
                <a:gd name="T32" fmla="*/ 30 w 65"/>
                <a:gd name="T33" fmla="*/ 72 h 92"/>
                <a:gd name="T34" fmla="*/ 44 w 65"/>
                <a:gd name="T35" fmla="*/ 82 h 92"/>
                <a:gd name="T36" fmla="*/ 44 w 65"/>
                <a:gd name="T37" fmla="*/ 74 h 92"/>
                <a:gd name="T38" fmla="*/ 61 w 65"/>
                <a:gd name="T39" fmla="*/ 88 h 92"/>
                <a:gd name="T40" fmla="*/ 63 w 65"/>
                <a:gd name="T41" fmla="*/ 92 h 92"/>
                <a:gd name="T42" fmla="*/ 63 w 65"/>
                <a:gd name="T43" fmla="*/ 92 h 92"/>
                <a:gd name="T44" fmla="*/ 65 w 65"/>
                <a:gd name="T45" fmla="*/ 89 h 92"/>
                <a:gd name="T46" fmla="*/ 65 w 65"/>
                <a:gd name="T47" fmla="*/ 85 h 92"/>
                <a:gd name="T48" fmla="*/ 59 w 65"/>
                <a:gd name="T49" fmla="*/ 80 h 92"/>
                <a:gd name="T50" fmla="*/ 57 w 65"/>
                <a:gd name="T51" fmla="*/ 80 h 92"/>
                <a:gd name="T52" fmla="*/ 56 w 65"/>
                <a:gd name="T53" fmla="*/ 79 h 92"/>
                <a:gd name="T54" fmla="*/ 59 w 65"/>
                <a:gd name="T55" fmla="*/ 74 h 92"/>
                <a:gd name="T56" fmla="*/ 56 w 65"/>
                <a:gd name="T57" fmla="*/ 73 h 92"/>
                <a:gd name="T58" fmla="*/ 56 w 65"/>
                <a:gd name="T59" fmla="*/ 73 h 92"/>
                <a:gd name="T60" fmla="*/ 54 w 65"/>
                <a:gd name="T61" fmla="*/ 75 h 92"/>
                <a:gd name="T62" fmla="*/ 52 w 65"/>
                <a:gd name="T63" fmla="*/ 76 h 92"/>
                <a:gd name="T64" fmla="*/ 52 w 65"/>
                <a:gd name="T65" fmla="*/ 76 h 92"/>
                <a:gd name="T66" fmla="*/ 42 w 65"/>
                <a:gd name="T67" fmla="*/ 65 h 92"/>
                <a:gd name="T68" fmla="*/ 42 w 65"/>
                <a:gd name="T69" fmla="*/ 65 h 92"/>
                <a:gd name="T70" fmla="*/ 36 w 65"/>
                <a:gd name="T71" fmla="*/ 69 h 92"/>
                <a:gd name="T72" fmla="*/ 36 w 65"/>
                <a:gd name="T73" fmla="*/ 71 h 92"/>
                <a:gd name="T74" fmla="*/ 25 w 65"/>
                <a:gd name="T75" fmla="*/ 50 h 92"/>
                <a:gd name="T76" fmla="*/ 34 w 65"/>
                <a:gd name="T77" fmla="*/ 30 h 92"/>
                <a:gd name="T78" fmla="*/ 28 w 65"/>
                <a:gd name="T79" fmla="*/ 9 h 92"/>
                <a:gd name="T80" fmla="*/ 27 w 65"/>
                <a:gd name="T81" fmla="*/ 6 h 92"/>
                <a:gd name="T82" fmla="*/ 26 w 65"/>
                <a:gd name="T83" fmla="*/ 4 h 92"/>
                <a:gd name="T84" fmla="*/ 20 w 65"/>
                <a:gd name="T85" fmla="*/ 8 h 92"/>
                <a:gd name="T86" fmla="*/ 19 w 65"/>
                <a:gd name="T87" fmla="*/ 8 h 92"/>
                <a:gd name="T88" fmla="*/ 11 w 65"/>
                <a:gd name="T89" fmla="*/ 0 h 92"/>
                <a:gd name="T90" fmla="*/ 11 w 65"/>
                <a:gd name="T9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5" h="92">
                  <a:moveTo>
                    <a:pt x="11" y="0"/>
                  </a:moveTo>
                  <a:cubicBezTo>
                    <a:pt x="7" y="0"/>
                    <a:pt x="6" y="4"/>
                    <a:pt x="6" y="9"/>
                  </a:cubicBezTo>
                  <a:cubicBezTo>
                    <a:pt x="6" y="14"/>
                    <a:pt x="8" y="18"/>
                    <a:pt x="8" y="24"/>
                  </a:cubicBezTo>
                  <a:cubicBezTo>
                    <a:pt x="8" y="28"/>
                    <a:pt x="7" y="34"/>
                    <a:pt x="5" y="37"/>
                  </a:cubicBezTo>
                  <a:cubicBezTo>
                    <a:pt x="5" y="37"/>
                    <a:pt x="5" y="37"/>
                    <a:pt x="4" y="37"/>
                  </a:cubicBezTo>
                  <a:cubicBezTo>
                    <a:pt x="0" y="37"/>
                    <a:pt x="2" y="46"/>
                    <a:pt x="2" y="53"/>
                  </a:cubicBezTo>
                  <a:cubicBezTo>
                    <a:pt x="2" y="56"/>
                    <a:pt x="10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62"/>
                    <a:pt x="15" y="60"/>
                    <a:pt x="16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4"/>
                    <a:pt x="16" y="65"/>
                    <a:pt x="16" y="68"/>
                  </a:cubicBezTo>
                  <a:cubicBezTo>
                    <a:pt x="16" y="70"/>
                    <a:pt x="19" y="75"/>
                    <a:pt x="23" y="75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4" y="75"/>
                    <a:pt x="25" y="74"/>
                    <a:pt x="27" y="73"/>
                  </a:cubicBezTo>
                  <a:cubicBezTo>
                    <a:pt x="28" y="73"/>
                    <a:pt x="29" y="72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7" y="72"/>
                    <a:pt x="37" y="82"/>
                    <a:pt x="44" y="82"/>
                  </a:cubicBezTo>
                  <a:cubicBezTo>
                    <a:pt x="43" y="79"/>
                    <a:pt x="41" y="77"/>
                    <a:pt x="44" y="74"/>
                  </a:cubicBezTo>
                  <a:cubicBezTo>
                    <a:pt x="47" y="78"/>
                    <a:pt x="58" y="82"/>
                    <a:pt x="61" y="88"/>
                  </a:cubicBezTo>
                  <a:cubicBezTo>
                    <a:pt x="61" y="89"/>
                    <a:pt x="62" y="92"/>
                    <a:pt x="63" y="92"/>
                  </a:cubicBezTo>
                  <a:cubicBezTo>
                    <a:pt x="63" y="92"/>
                    <a:pt x="63" y="92"/>
                    <a:pt x="63" y="92"/>
                  </a:cubicBezTo>
                  <a:cubicBezTo>
                    <a:pt x="64" y="92"/>
                    <a:pt x="65" y="90"/>
                    <a:pt x="65" y="89"/>
                  </a:cubicBezTo>
                  <a:cubicBezTo>
                    <a:pt x="65" y="87"/>
                    <a:pt x="65" y="87"/>
                    <a:pt x="65" y="85"/>
                  </a:cubicBezTo>
                  <a:cubicBezTo>
                    <a:pt x="62" y="85"/>
                    <a:pt x="59" y="83"/>
                    <a:pt x="59" y="80"/>
                  </a:cubicBezTo>
                  <a:cubicBezTo>
                    <a:pt x="59" y="80"/>
                    <a:pt x="58" y="80"/>
                    <a:pt x="57" y="80"/>
                  </a:cubicBezTo>
                  <a:cubicBezTo>
                    <a:pt x="56" y="80"/>
                    <a:pt x="56" y="80"/>
                    <a:pt x="56" y="79"/>
                  </a:cubicBezTo>
                  <a:cubicBezTo>
                    <a:pt x="56" y="77"/>
                    <a:pt x="58" y="77"/>
                    <a:pt x="59" y="74"/>
                  </a:cubicBezTo>
                  <a:cubicBezTo>
                    <a:pt x="58" y="74"/>
                    <a:pt x="57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5" y="73"/>
                    <a:pt x="54" y="74"/>
                    <a:pt x="54" y="75"/>
                  </a:cubicBezTo>
                  <a:cubicBezTo>
                    <a:pt x="53" y="75"/>
                    <a:pt x="53" y="76"/>
                    <a:pt x="52" y="76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49" y="76"/>
                    <a:pt x="47" y="66"/>
                    <a:pt x="42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9" y="65"/>
                    <a:pt x="36" y="67"/>
                    <a:pt x="36" y="69"/>
                  </a:cubicBezTo>
                  <a:cubicBezTo>
                    <a:pt x="36" y="69"/>
                    <a:pt x="36" y="71"/>
                    <a:pt x="36" y="71"/>
                  </a:cubicBezTo>
                  <a:cubicBezTo>
                    <a:pt x="31" y="69"/>
                    <a:pt x="24" y="57"/>
                    <a:pt x="25" y="50"/>
                  </a:cubicBezTo>
                  <a:cubicBezTo>
                    <a:pt x="25" y="41"/>
                    <a:pt x="33" y="40"/>
                    <a:pt x="34" y="30"/>
                  </a:cubicBezTo>
                  <a:cubicBezTo>
                    <a:pt x="34" y="22"/>
                    <a:pt x="28" y="15"/>
                    <a:pt x="28" y="9"/>
                  </a:cubicBezTo>
                  <a:cubicBezTo>
                    <a:pt x="28" y="8"/>
                    <a:pt x="27" y="7"/>
                    <a:pt x="27" y="6"/>
                  </a:cubicBezTo>
                  <a:cubicBezTo>
                    <a:pt x="27" y="5"/>
                    <a:pt x="26" y="4"/>
                    <a:pt x="26" y="4"/>
                  </a:cubicBezTo>
                  <a:cubicBezTo>
                    <a:pt x="24" y="4"/>
                    <a:pt x="22" y="8"/>
                    <a:pt x="20" y="8"/>
                  </a:cubicBezTo>
                  <a:cubicBezTo>
                    <a:pt x="20" y="8"/>
                    <a:pt x="19" y="8"/>
                    <a:pt x="19" y="8"/>
                  </a:cubicBezTo>
                  <a:cubicBezTo>
                    <a:pt x="15" y="8"/>
                    <a:pt x="16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68"/>
            <p:cNvSpPr>
              <a:spLocks/>
            </p:cNvSpPr>
            <p:nvPr/>
          </p:nvSpPr>
          <p:spPr bwMode="auto">
            <a:xfrm>
              <a:off x="7845" y="2627"/>
              <a:ext cx="50" cy="85"/>
            </a:xfrm>
            <a:custGeom>
              <a:avLst/>
              <a:gdLst>
                <a:gd name="T0" fmla="*/ 4 w 21"/>
                <a:gd name="T1" fmla="*/ 0 h 36"/>
                <a:gd name="T2" fmla="*/ 0 w 21"/>
                <a:gd name="T3" fmla="*/ 1 h 36"/>
                <a:gd name="T4" fmla="*/ 11 w 21"/>
                <a:gd name="T5" fmla="*/ 15 h 36"/>
                <a:gd name="T6" fmla="*/ 8 w 21"/>
                <a:gd name="T7" fmla="*/ 18 h 36"/>
                <a:gd name="T8" fmla="*/ 2 w 21"/>
                <a:gd name="T9" fmla="*/ 17 h 36"/>
                <a:gd name="T10" fmla="*/ 2 w 21"/>
                <a:gd name="T11" fmla="*/ 20 h 36"/>
                <a:gd name="T12" fmla="*/ 9 w 21"/>
                <a:gd name="T13" fmla="*/ 26 h 36"/>
                <a:gd name="T14" fmla="*/ 9 w 21"/>
                <a:gd name="T15" fmla="*/ 29 h 36"/>
                <a:gd name="T16" fmla="*/ 12 w 21"/>
                <a:gd name="T17" fmla="*/ 36 h 36"/>
                <a:gd name="T18" fmla="*/ 16 w 21"/>
                <a:gd name="T19" fmla="*/ 36 h 36"/>
                <a:gd name="T20" fmla="*/ 16 w 21"/>
                <a:gd name="T21" fmla="*/ 33 h 36"/>
                <a:gd name="T22" fmla="*/ 12 w 21"/>
                <a:gd name="T23" fmla="*/ 24 h 36"/>
                <a:gd name="T24" fmla="*/ 19 w 21"/>
                <a:gd name="T25" fmla="*/ 24 h 36"/>
                <a:gd name="T26" fmla="*/ 21 w 21"/>
                <a:gd name="T27" fmla="*/ 18 h 36"/>
                <a:gd name="T28" fmla="*/ 17 w 21"/>
                <a:gd name="T29" fmla="*/ 14 h 36"/>
                <a:gd name="T30" fmla="*/ 17 w 21"/>
                <a:gd name="T31" fmla="*/ 6 h 36"/>
                <a:gd name="T32" fmla="*/ 14 w 21"/>
                <a:gd name="T33" fmla="*/ 6 h 36"/>
                <a:gd name="T34" fmla="*/ 14 w 21"/>
                <a:gd name="T35" fmla="*/ 2 h 36"/>
                <a:gd name="T36" fmla="*/ 4 w 21"/>
                <a:gd name="T3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36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5"/>
                    <a:pt x="11" y="8"/>
                    <a:pt x="11" y="15"/>
                  </a:cubicBezTo>
                  <a:cubicBezTo>
                    <a:pt x="11" y="16"/>
                    <a:pt x="9" y="18"/>
                    <a:pt x="8" y="18"/>
                  </a:cubicBezTo>
                  <a:cubicBezTo>
                    <a:pt x="8" y="18"/>
                    <a:pt x="5" y="18"/>
                    <a:pt x="2" y="1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6" y="26"/>
                    <a:pt x="9" y="26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7" y="32"/>
                    <a:pt x="8" y="36"/>
                    <a:pt x="12" y="36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2"/>
                    <a:pt x="12" y="27"/>
                    <a:pt x="12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2"/>
                    <a:pt x="20" y="21"/>
                    <a:pt x="21" y="18"/>
                  </a:cubicBezTo>
                  <a:cubicBezTo>
                    <a:pt x="20" y="18"/>
                    <a:pt x="17" y="14"/>
                    <a:pt x="17" y="14"/>
                  </a:cubicBezTo>
                  <a:cubicBezTo>
                    <a:pt x="17" y="14"/>
                    <a:pt x="18" y="9"/>
                    <a:pt x="17" y="6"/>
                  </a:cubicBezTo>
                  <a:cubicBezTo>
                    <a:pt x="16" y="6"/>
                    <a:pt x="15" y="6"/>
                    <a:pt x="14" y="6"/>
                  </a:cubicBezTo>
                  <a:cubicBezTo>
                    <a:pt x="15" y="5"/>
                    <a:pt x="14" y="3"/>
                    <a:pt x="14" y="2"/>
                  </a:cubicBezTo>
                  <a:cubicBezTo>
                    <a:pt x="11" y="2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69"/>
            <p:cNvSpPr>
              <a:spLocks noEditPoints="1"/>
            </p:cNvSpPr>
            <p:nvPr/>
          </p:nvSpPr>
          <p:spPr bwMode="auto">
            <a:xfrm>
              <a:off x="7770" y="2648"/>
              <a:ext cx="40" cy="55"/>
            </a:xfrm>
            <a:custGeom>
              <a:avLst/>
              <a:gdLst>
                <a:gd name="T0" fmla="*/ 4 w 17"/>
                <a:gd name="T1" fmla="*/ 1 h 23"/>
                <a:gd name="T2" fmla="*/ 3 w 17"/>
                <a:gd name="T3" fmla="*/ 1 h 23"/>
                <a:gd name="T4" fmla="*/ 4 w 17"/>
                <a:gd name="T5" fmla="*/ 1 h 23"/>
                <a:gd name="T6" fmla="*/ 3 w 17"/>
                <a:gd name="T7" fmla="*/ 0 h 23"/>
                <a:gd name="T8" fmla="*/ 0 w 17"/>
                <a:gd name="T9" fmla="*/ 2 h 23"/>
                <a:gd name="T10" fmla="*/ 2 w 17"/>
                <a:gd name="T11" fmla="*/ 23 h 23"/>
                <a:gd name="T12" fmla="*/ 17 w 17"/>
                <a:gd name="T13" fmla="*/ 9 h 23"/>
                <a:gd name="T14" fmla="*/ 5 w 17"/>
                <a:gd name="T15" fmla="*/ 2 h 23"/>
                <a:gd name="T16" fmla="*/ 3 w 17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3"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0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2" y="15"/>
                    <a:pt x="2" y="23"/>
                  </a:cubicBezTo>
                  <a:cubicBezTo>
                    <a:pt x="6" y="20"/>
                    <a:pt x="17" y="16"/>
                    <a:pt x="17" y="9"/>
                  </a:cubicBezTo>
                  <a:cubicBezTo>
                    <a:pt x="17" y="5"/>
                    <a:pt x="9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70"/>
            <p:cNvSpPr>
              <a:spLocks/>
            </p:cNvSpPr>
            <p:nvPr/>
          </p:nvSpPr>
          <p:spPr bwMode="auto">
            <a:xfrm>
              <a:off x="7793" y="2684"/>
              <a:ext cx="40" cy="66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0 h 28"/>
                <a:gd name="T4" fmla="*/ 5 w 17"/>
                <a:gd name="T5" fmla="*/ 13 h 28"/>
                <a:gd name="T6" fmla="*/ 5 w 17"/>
                <a:gd name="T7" fmla="*/ 13 h 28"/>
                <a:gd name="T8" fmla="*/ 0 w 17"/>
                <a:gd name="T9" fmla="*/ 16 h 28"/>
                <a:gd name="T10" fmla="*/ 11 w 17"/>
                <a:gd name="T11" fmla="*/ 28 h 28"/>
                <a:gd name="T12" fmla="*/ 14 w 17"/>
                <a:gd name="T13" fmla="*/ 26 h 28"/>
                <a:gd name="T14" fmla="*/ 11 w 17"/>
                <a:gd name="T15" fmla="*/ 20 h 28"/>
                <a:gd name="T16" fmla="*/ 17 w 17"/>
                <a:gd name="T17" fmla="*/ 5 h 28"/>
                <a:gd name="T18" fmla="*/ 12 w 17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1" y="0"/>
                    <a:pt x="10" y="0"/>
                    <a:pt x="10" y="0"/>
                  </a:cubicBezTo>
                  <a:cubicBezTo>
                    <a:pt x="7" y="1"/>
                    <a:pt x="5" y="12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3" y="13"/>
                    <a:pt x="0" y="15"/>
                    <a:pt x="0" y="16"/>
                  </a:cubicBezTo>
                  <a:cubicBezTo>
                    <a:pt x="0" y="19"/>
                    <a:pt x="9" y="28"/>
                    <a:pt x="11" y="28"/>
                  </a:cubicBezTo>
                  <a:cubicBezTo>
                    <a:pt x="12" y="28"/>
                    <a:pt x="13" y="27"/>
                    <a:pt x="14" y="26"/>
                  </a:cubicBezTo>
                  <a:cubicBezTo>
                    <a:pt x="14" y="23"/>
                    <a:pt x="11" y="24"/>
                    <a:pt x="11" y="20"/>
                  </a:cubicBezTo>
                  <a:cubicBezTo>
                    <a:pt x="11" y="14"/>
                    <a:pt x="17" y="11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71"/>
            <p:cNvSpPr>
              <a:spLocks/>
            </p:cNvSpPr>
            <p:nvPr/>
          </p:nvSpPr>
          <p:spPr bwMode="auto">
            <a:xfrm>
              <a:off x="7826" y="2686"/>
              <a:ext cx="22" cy="40"/>
            </a:xfrm>
            <a:custGeom>
              <a:avLst/>
              <a:gdLst>
                <a:gd name="T0" fmla="*/ 5 w 9"/>
                <a:gd name="T1" fmla="*/ 0 h 17"/>
                <a:gd name="T2" fmla="*/ 0 w 9"/>
                <a:gd name="T3" fmla="*/ 17 h 17"/>
                <a:gd name="T4" fmla="*/ 3 w 9"/>
                <a:gd name="T5" fmla="*/ 17 h 17"/>
                <a:gd name="T6" fmla="*/ 9 w 9"/>
                <a:gd name="T7" fmla="*/ 0 h 17"/>
                <a:gd name="T8" fmla="*/ 5 w 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">
                  <a:moveTo>
                    <a:pt x="5" y="0"/>
                  </a:moveTo>
                  <a:cubicBezTo>
                    <a:pt x="5" y="8"/>
                    <a:pt x="2" y="12"/>
                    <a:pt x="0" y="17"/>
                  </a:cubicBezTo>
                  <a:cubicBezTo>
                    <a:pt x="1" y="17"/>
                    <a:pt x="2" y="17"/>
                    <a:pt x="3" y="17"/>
                  </a:cubicBezTo>
                  <a:cubicBezTo>
                    <a:pt x="3" y="10"/>
                    <a:pt x="9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72"/>
            <p:cNvSpPr>
              <a:spLocks/>
            </p:cNvSpPr>
            <p:nvPr/>
          </p:nvSpPr>
          <p:spPr bwMode="auto">
            <a:xfrm>
              <a:off x="7836" y="2712"/>
              <a:ext cx="26" cy="22"/>
            </a:xfrm>
            <a:custGeom>
              <a:avLst/>
              <a:gdLst>
                <a:gd name="T0" fmla="*/ 5 w 11"/>
                <a:gd name="T1" fmla="*/ 0 h 9"/>
                <a:gd name="T2" fmla="*/ 0 w 11"/>
                <a:gd name="T3" fmla="*/ 7 h 9"/>
                <a:gd name="T4" fmla="*/ 3 w 11"/>
                <a:gd name="T5" fmla="*/ 9 h 9"/>
                <a:gd name="T6" fmla="*/ 4 w 11"/>
                <a:gd name="T7" fmla="*/ 9 h 9"/>
                <a:gd name="T8" fmla="*/ 11 w 11"/>
                <a:gd name="T9" fmla="*/ 0 h 9"/>
                <a:gd name="T10" fmla="*/ 9 w 11"/>
                <a:gd name="T11" fmla="*/ 1 h 9"/>
                <a:gd name="T12" fmla="*/ 5 w 11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9">
                  <a:moveTo>
                    <a:pt x="5" y="0"/>
                  </a:moveTo>
                  <a:cubicBezTo>
                    <a:pt x="3" y="3"/>
                    <a:pt x="0" y="4"/>
                    <a:pt x="0" y="7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3" y="9"/>
                    <a:pt x="3" y="9"/>
                    <a:pt x="4" y="9"/>
                  </a:cubicBezTo>
                  <a:cubicBezTo>
                    <a:pt x="8" y="9"/>
                    <a:pt x="11" y="5"/>
                    <a:pt x="11" y="0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8" y="1"/>
                    <a:pt x="6" y="1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73"/>
            <p:cNvSpPr>
              <a:spLocks/>
            </p:cNvSpPr>
            <p:nvPr/>
          </p:nvSpPr>
          <p:spPr bwMode="auto">
            <a:xfrm>
              <a:off x="7810" y="2625"/>
              <a:ext cx="28" cy="31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7 h 13"/>
                <a:gd name="T4" fmla="*/ 0 w 12"/>
                <a:gd name="T5" fmla="*/ 7 h 13"/>
                <a:gd name="T6" fmla="*/ 2 w 12"/>
                <a:gd name="T7" fmla="*/ 7 h 13"/>
                <a:gd name="T8" fmla="*/ 4 w 12"/>
                <a:gd name="T9" fmla="*/ 7 h 13"/>
                <a:gd name="T10" fmla="*/ 7 w 12"/>
                <a:gd name="T11" fmla="*/ 7 h 13"/>
                <a:gd name="T12" fmla="*/ 11 w 12"/>
                <a:gd name="T13" fmla="*/ 13 h 13"/>
                <a:gd name="T14" fmla="*/ 12 w 12"/>
                <a:gd name="T15" fmla="*/ 12 h 13"/>
                <a:gd name="T16" fmla="*/ 4 w 12"/>
                <a:gd name="T17" fmla="*/ 0 h 13"/>
                <a:gd name="T18" fmla="*/ 0 w 12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3">
                  <a:moveTo>
                    <a:pt x="0" y="0"/>
                  </a:moveTo>
                  <a:cubicBezTo>
                    <a:pt x="0" y="2"/>
                    <a:pt x="0" y="4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7" y="9"/>
                    <a:pt x="10" y="13"/>
                    <a:pt x="11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6"/>
                    <a:pt x="6" y="5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74"/>
            <p:cNvSpPr>
              <a:spLocks/>
            </p:cNvSpPr>
            <p:nvPr/>
          </p:nvSpPr>
          <p:spPr bwMode="auto">
            <a:xfrm>
              <a:off x="7715" y="2592"/>
              <a:ext cx="43" cy="42"/>
            </a:xfrm>
            <a:custGeom>
              <a:avLst/>
              <a:gdLst>
                <a:gd name="T0" fmla="*/ 0 w 18"/>
                <a:gd name="T1" fmla="*/ 0 h 18"/>
                <a:gd name="T2" fmla="*/ 14 w 18"/>
                <a:gd name="T3" fmla="*/ 18 h 18"/>
                <a:gd name="T4" fmla="*/ 17 w 18"/>
                <a:gd name="T5" fmla="*/ 8 h 18"/>
                <a:gd name="T6" fmla="*/ 5 w 18"/>
                <a:gd name="T7" fmla="*/ 0 h 18"/>
                <a:gd name="T8" fmla="*/ 0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0" y="0"/>
                    <a:pt x="11" y="17"/>
                    <a:pt x="14" y="18"/>
                  </a:cubicBezTo>
                  <a:cubicBezTo>
                    <a:pt x="16" y="18"/>
                    <a:pt x="18" y="12"/>
                    <a:pt x="17" y="8"/>
                  </a:cubicBezTo>
                  <a:cubicBezTo>
                    <a:pt x="16" y="3"/>
                    <a:pt x="11" y="4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75"/>
            <p:cNvSpPr>
              <a:spLocks/>
            </p:cNvSpPr>
            <p:nvPr/>
          </p:nvSpPr>
          <p:spPr bwMode="auto">
            <a:xfrm>
              <a:off x="7760" y="2596"/>
              <a:ext cx="12" cy="3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2 w 5"/>
                <a:gd name="T5" fmla="*/ 1 h 1"/>
                <a:gd name="T6" fmla="*/ 5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76"/>
            <p:cNvSpPr>
              <a:spLocks/>
            </p:cNvSpPr>
            <p:nvPr/>
          </p:nvSpPr>
          <p:spPr bwMode="auto">
            <a:xfrm>
              <a:off x="7696" y="2147"/>
              <a:ext cx="78" cy="109"/>
            </a:xfrm>
            <a:custGeom>
              <a:avLst/>
              <a:gdLst>
                <a:gd name="T0" fmla="*/ 20 w 33"/>
                <a:gd name="T1" fmla="*/ 0 h 46"/>
                <a:gd name="T2" fmla="*/ 1 w 33"/>
                <a:gd name="T3" fmla="*/ 32 h 46"/>
                <a:gd name="T4" fmla="*/ 9 w 33"/>
                <a:gd name="T5" fmla="*/ 46 h 46"/>
                <a:gd name="T6" fmla="*/ 20 w 33"/>
                <a:gd name="T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46">
                  <a:moveTo>
                    <a:pt x="20" y="0"/>
                  </a:moveTo>
                  <a:cubicBezTo>
                    <a:pt x="12" y="0"/>
                    <a:pt x="1" y="20"/>
                    <a:pt x="1" y="32"/>
                  </a:cubicBezTo>
                  <a:cubicBezTo>
                    <a:pt x="1" y="40"/>
                    <a:pt x="0" y="46"/>
                    <a:pt x="9" y="46"/>
                  </a:cubicBezTo>
                  <a:cubicBezTo>
                    <a:pt x="21" y="46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77"/>
            <p:cNvSpPr>
              <a:spLocks/>
            </p:cNvSpPr>
            <p:nvPr/>
          </p:nvSpPr>
          <p:spPr bwMode="auto">
            <a:xfrm>
              <a:off x="7285" y="2341"/>
              <a:ext cx="90" cy="73"/>
            </a:xfrm>
            <a:custGeom>
              <a:avLst/>
              <a:gdLst>
                <a:gd name="T0" fmla="*/ 32 w 38"/>
                <a:gd name="T1" fmla="*/ 0 h 31"/>
                <a:gd name="T2" fmla="*/ 3 w 38"/>
                <a:gd name="T3" fmla="*/ 13 h 31"/>
                <a:gd name="T4" fmla="*/ 3 w 38"/>
                <a:gd name="T5" fmla="*/ 21 h 31"/>
                <a:gd name="T6" fmla="*/ 14 w 38"/>
                <a:gd name="T7" fmla="*/ 31 h 31"/>
                <a:gd name="T8" fmla="*/ 38 w 38"/>
                <a:gd name="T9" fmla="*/ 8 h 31"/>
                <a:gd name="T10" fmla="*/ 32 w 3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1">
                  <a:moveTo>
                    <a:pt x="32" y="0"/>
                  </a:moveTo>
                  <a:cubicBezTo>
                    <a:pt x="25" y="0"/>
                    <a:pt x="7" y="13"/>
                    <a:pt x="3" y="13"/>
                  </a:cubicBezTo>
                  <a:cubicBezTo>
                    <a:pt x="0" y="13"/>
                    <a:pt x="3" y="18"/>
                    <a:pt x="3" y="21"/>
                  </a:cubicBezTo>
                  <a:cubicBezTo>
                    <a:pt x="3" y="28"/>
                    <a:pt x="6" y="31"/>
                    <a:pt x="14" y="31"/>
                  </a:cubicBezTo>
                  <a:cubicBezTo>
                    <a:pt x="22" y="31"/>
                    <a:pt x="38" y="15"/>
                    <a:pt x="38" y="8"/>
                  </a:cubicBezTo>
                  <a:cubicBezTo>
                    <a:pt x="38" y="5"/>
                    <a:pt x="34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78"/>
            <p:cNvSpPr>
              <a:spLocks/>
            </p:cNvSpPr>
            <p:nvPr/>
          </p:nvSpPr>
          <p:spPr bwMode="auto">
            <a:xfrm>
              <a:off x="6907" y="2220"/>
              <a:ext cx="413" cy="800"/>
            </a:xfrm>
            <a:custGeom>
              <a:avLst/>
              <a:gdLst>
                <a:gd name="T0" fmla="*/ 95 w 175"/>
                <a:gd name="T1" fmla="*/ 8 h 338"/>
                <a:gd name="T2" fmla="*/ 76 w 175"/>
                <a:gd name="T3" fmla="*/ 7 h 338"/>
                <a:gd name="T4" fmla="*/ 61 w 175"/>
                <a:gd name="T5" fmla="*/ 11 h 338"/>
                <a:gd name="T6" fmla="*/ 61 w 175"/>
                <a:gd name="T7" fmla="*/ 24 h 338"/>
                <a:gd name="T8" fmla="*/ 59 w 175"/>
                <a:gd name="T9" fmla="*/ 29 h 338"/>
                <a:gd name="T10" fmla="*/ 52 w 175"/>
                <a:gd name="T11" fmla="*/ 23 h 338"/>
                <a:gd name="T12" fmla="*/ 21 w 175"/>
                <a:gd name="T13" fmla="*/ 52 h 338"/>
                <a:gd name="T14" fmla="*/ 0 w 175"/>
                <a:gd name="T15" fmla="*/ 78 h 338"/>
                <a:gd name="T16" fmla="*/ 10 w 175"/>
                <a:gd name="T17" fmla="*/ 92 h 338"/>
                <a:gd name="T18" fmla="*/ 14 w 175"/>
                <a:gd name="T19" fmla="*/ 116 h 338"/>
                <a:gd name="T20" fmla="*/ 8 w 175"/>
                <a:gd name="T21" fmla="*/ 126 h 338"/>
                <a:gd name="T22" fmla="*/ 8 w 175"/>
                <a:gd name="T23" fmla="*/ 131 h 338"/>
                <a:gd name="T24" fmla="*/ 29 w 175"/>
                <a:gd name="T25" fmla="*/ 176 h 338"/>
                <a:gd name="T26" fmla="*/ 24 w 175"/>
                <a:gd name="T27" fmla="*/ 182 h 338"/>
                <a:gd name="T28" fmla="*/ 14 w 175"/>
                <a:gd name="T29" fmla="*/ 207 h 338"/>
                <a:gd name="T30" fmla="*/ 11 w 175"/>
                <a:gd name="T31" fmla="*/ 207 h 338"/>
                <a:gd name="T32" fmla="*/ 8 w 175"/>
                <a:gd name="T33" fmla="*/ 230 h 338"/>
                <a:gd name="T34" fmla="*/ 15 w 175"/>
                <a:gd name="T35" fmla="*/ 230 h 338"/>
                <a:gd name="T36" fmla="*/ 43 w 175"/>
                <a:gd name="T37" fmla="*/ 295 h 338"/>
                <a:gd name="T38" fmla="*/ 89 w 175"/>
                <a:gd name="T39" fmla="*/ 338 h 338"/>
                <a:gd name="T40" fmla="*/ 99 w 175"/>
                <a:gd name="T41" fmla="*/ 335 h 338"/>
                <a:gd name="T42" fmla="*/ 85 w 175"/>
                <a:gd name="T43" fmla="*/ 301 h 338"/>
                <a:gd name="T44" fmla="*/ 41 w 175"/>
                <a:gd name="T45" fmla="*/ 247 h 338"/>
                <a:gd name="T46" fmla="*/ 36 w 175"/>
                <a:gd name="T47" fmla="*/ 230 h 338"/>
                <a:gd name="T48" fmla="*/ 33 w 175"/>
                <a:gd name="T49" fmla="*/ 171 h 338"/>
                <a:gd name="T50" fmla="*/ 34 w 175"/>
                <a:gd name="T51" fmla="*/ 155 h 338"/>
                <a:gd name="T52" fmla="*/ 51 w 175"/>
                <a:gd name="T53" fmla="*/ 168 h 338"/>
                <a:gd name="T54" fmla="*/ 86 w 175"/>
                <a:gd name="T55" fmla="*/ 193 h 338"/>
                <a:gd name="T56" fmla="*/ 108 w 175"/>
                <a:gd name="T57" fmla="*/ 212 h 338"/>
                <a:gd name="T58" fmla="*/ 110 w 175"/>
                <a:gd name="T59" fmla="*/ 230 h 338"/>
                <a:gd name="T60" fmla="*/ 123 w 175"/>
                <a:gd name="T61" fmla="*/ 211 h 338"/>
                <a:gd name="T62" fmla="*/ 136 w 175"/>
                <a:gd name="T63" fmla="*/ 204 h 338"/>
                <a:gd name="T64" fmla="*/ 175 w 175"/>
                <a:gd name="T65" fmla="*/ 161 h 338"/>
                <a:gd name="T66" fmla="*/ 123 w 175"/>
                <a:gd name="T67" fmla="*/ 77 h 338"/>
                <a:gd name="T68" fmla="*/ 155 w 175"/>
                <a:gd name="T69" fmla="*/ 26 h 338"/>
                <a:gd name="T70" fmla="*/ 114 w 175"/>
                <a:gd name="T71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5" h="338">
                  <a:moveTo>
                    <a:pt x="114" y="0"/>
                  </a:moveTo>
                  <a:cubicBezTo>
                    <a:pt x="107" y="0"/>
                    <a:pt x="102" y="8"/>
                    <a:pt x="95" y="8"/>
                  </a:cubicBezTo>
                  <a:cubicBezTo>
                    <a:pt x="95" y="8"/>
                    <a:pt x="93" y="8"/>
                    <a:pt x="92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2" y="7"/>
                    <a:pt x="61" y="11"/>
                    <a:pt x="61" y="11"/>
                  </a:cubicBezTo>
                  <a:cubicBezTo>
                    <a:pt x="61" y="16"/>
                    <a:pt x="61" y="19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6"/>
                    <a:pt x="60" y="29"/>
                    <a:pt x="59" y="29"/>
                  </a:cubicBezTo>
                  <a:cubicBezTo>
                    <a:pt x="58" y="29"/>
                    <a:pt x="55" y="28"/>
                    <a:pt x="55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42" y="39"/>
                    <a:pt x="34" y="43"/>
                    <a:pt x="21" y="52"/>
                  </a:cubicBezTo>
                  <a:cubicBezTo>
                    <a:pt x="17" y="54"/>
                    <a:pt x="11" y="53"/>
                    <a:pt x="8" y="56"/>
                  </a:cubicBezTo>
                  <a:cubicBezTo>
                    <a:pt x="3" y="61"/>
                    <a:pt x="0" y="69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8"/>
                    <a:pt x="6" y="88"/>
                    <a:pt x="10" y="92"/>
                  </a:cubicBezTo>
                  <a:cubicBezTo>
                    <a:pt x="13" y="98"/>
                    <a:pt x="14" y="109"/>
                    <a:pt x="14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20"/>
                    <a:pt x="10" y="126"/>
                    <a:pt x="8" y="127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8"/>
                    <a:pt x="8" y="129"/>
                    <a:pt x="8" y="131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7"/>
                    <a:pt x="14" y="139"/>
                    <a:pt x="17" y="143"/>
                  </a:cubicBezTo>
                  <a:cubicBezTo>
                    <a:pt x="21" y="147"/>
                    <a:pt x="29" y="172"/>
                    <a:pt x="29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9"/>
                    <a:pt x="25" y="180"/>
                    <a:pt x="24" y="182"/>
                  </a:cubicBezTo>
                  <a:cubicBezTo>
                    <a:pt x="20" y="192"/>
                    <a:pt x="18" y="198"/>
                    <a:pt x="14" y="207"/>
                  </a:cubicBezTo>
                  <a:cubicBezTo>
                    <a:pt x="14" y="207"/>
                    <a:pt x="14" y="207"/>
                    <a:pt x="14" y="207"/>
                  </a:cubicBezTo>
                  <a:cubicBezTo>
                    <a:pt x="12" y="207"/>
                    <a:pt x="12" y="207"/>
                    <a:pt x="12" y="207"/>
                  </a:cubicBezTo>
                  <a:cubicBezTo>
                    <a:pt x="11" y="207"/>
                    <a:pt x="11" y="207"/>
                    <a:pt x="11" y="207"/>
                  </a:cubicBezTo>
                  <a:cubicBezTo>
                    <a:pt x="10" y="214"/>
                    <a:pt x="8" y="219"/>
                    <a:pt x="8" y="227"/>
                  </a:cubicBezTo>
                  <a:cubicBezTo>
                    <a:pt x="8" y="228"/>
                    <a:pt x="7" y="230"/>
                    <a:pt x="8" y="230"/>
                  </a:cubicBezTo>
                  <a:cubicBezTo>
                    <a:pt x="10" y="231"/>
                    <a:pt x="11" y="231"/>
                    <a:pt x="11" y="231"/>
                  </a:cubicBezTo>
                  <a:cubicBezTo>
                    <a:pt x="12" y="231"/>
                    <a:pt x="12" y="230"/>
                    <a:pt x="15" y="230"/>
                  </a:cubicBezTo>
                  <a:cubicBezTo>
                    <a:pt x="24" y="230"/>
                    <a:pt x="28" y="249"/>
                    <a:pt x="31" y="256"/>
                  </a:cubicBezTo>
                  <a:cubicBezTo>
                    <a:pt x="37" y="268"/>
                    <a:pt x="38" y="279"/>
                    <a:pt x="43" y="295"/>
                  </a:cubicBezTo>
                  <a:cubicBezTo>
                    <a:pt x="49" y="312"/>
                    <a:pt x="63" y="328"/>
                    <a:pt x="80" y="333"/>
                  </a:cubicBezTo>
                  <a:cubicBezTo>
                    <a:pt x="83" y="334"/>
                    <a:pt x="83" y="338"/>
                    <a:pt x="89" y="338"/>
                  </a:cubicBezTo>
                  <a:cubicBezTo>
                    <a:pt x="90" y="338"/>
                    <a:pt x="91" y="336"/>
                    <a:pt x="92" y="336"/>
                  </a:cubicBezTo>
                  <a:cubicBezTo>
                    <a:pt x="95" y="336"/>
                    <a:pt x="95" y="336"/>
                    <a:pt x="99" y="335"/>
                  </a:cubicBezTo>
                  <a:cubicBezTo>
                    <a:pt x="97" y="330"/>
                    <a:pt x="97" y="327"/>
                    <a:pt x="95" y="320"/>
                  </a:cubicBezTo>
                  <a:cubicBezTo>
                    <a:pt x="92" y="314"/>
                    <a:pt x="85" y="310"/>
                    <a:pt x="85" y="301"/>
                  </a:cubicBezTo>
                  <a:cubicBezTo>
                    <a:pt x="85" y="296"/>
                    <a:pt x="87" y="296"/>
                    <a:pt x="87" y="291"/>
                  </a:cubicBezTo>
                  <a:cubicBezTo>
                    <a:pt x="87" y="265"/>
                    <a:pt x="55" y="261"/>
                    <a:pt x="41" y="247"/>
                  </a:cubicBezTo>
                  <a:cubicBezTo>
                    <a:pt x="38" y="243"/>
                    <a:pt x="37" y="234"/>
                    <a:pt x="35" y="230"/>
                  </a:cubicBezTo>
                  <a:cubicBezTo>
                    <a:pt x="36" y="230"/>
                    <a:pt x="36" y="230"/>
                    <a:pt x="36" y="230"/>
                  </a:cubicBezTo>
                  <a:cubicBezTo>
                    <a:pt x="36" y="215"/>
                    <a:pt x="18" y="221"/>
                    <a:pt x="18" y="205"/>
                  </a:cubicBezTo>
                  <a:cubicBezTo>
                    <a:pt x="18" y="191"/>
                    <a:pt x="33" y="186"/>
                    <a:pt x="33" y="171"/>
                  </a:cubicBezTo>
                  <a:cubicBezTo>
                    <a:pt x="33" y="166"/>
                    <a:pt x="31" y="165"/>
                    <a:pt x="31" y="161"/>
                  </a:cubicBezTo>
                  <a:cubicBezTo>
                    <a:pt x="31" y="158"/>
                    <a:pt x="30" y="155"/>
                    <a:pt x="34" y="155"/>
                  </a:cubicBezTo>
                  <a:cubicBezTo>
                    <a:pt x="40" y="155"/>
                    <a:pt x="46" y="156"/>
                    <a:pt x="48" y="162"/>
                  </a:cubicBezTo>
                  <a:cubicBezTo>
                    <a:pt x="48" y="162"/>
                    <a:pt x="50" y="168"/>
                    <a:pt x="51" y="168"/>
                  </a:cubicBezTo>
                  <a:cubicBezTo>
                    <a:pt x="59" y="171"/>
                    <a:pt x="67" y="172"/>
                    <a:pt x="74" y="179"/>
                  </a:cubicBezTo>
                  <a:cubicBezTo>
                    <a:pt x="80" y="185"/>
                    <a:pt x="74" y="193"/>
                    <a:pt x="86" y="193"/>
                  </a:cubicBezTo>
                  <a:cubicBezTo>
                    <a:pt x="86" y="201"/>
                    <a:pt x="97" y="204"/>
                    <a:pt x="105" y="204"/>
                  </a:cubicBezTo>
                  <a:cubicBezTo>
                    <a:pt x="105" y="207"/>
                    <a:pt x="106" y="211"/>
                    <a:pt x="108" y="212"/>
                  </a:cubicBezTo>
                  <a:cubicBezTo>
                    <a:pt x="106" y="213"/>
                    <a:pt x="106" y="215"/>
                    <a:pt x="106" y="219"/>
                  </a:cubicBezTo>
                  <a:cubicBezTo>
                    <a:pt x="106" y="222"/>
                    <a:pt x="108" y="230"/>
                    <a:pt x="110" y="230"/>
                  </a:cubicBezTo>
                  <a:cubicBezTo>
                    <a:pt x="112" y="230"/>
                    <a:pt x="123" y="222"/>
                    <a:pt x="123" y="217"/>
                  </a:cubicBezTo>
                  <a:cubicBezTo>
                    <a:pt x="123" y="216"/>
                    <a:pt x="123" y="214"/>
                    <a:pt x="123" y="211"/>
                  </a:cubicBezTo>
                  <a:cubicBezTo>
                    <a:pt x="123" y="212"/>
                    <a:pt x="123" y="215"/>
                    <a:pt x="125" y="215"/>
                  </a:cubicBezTo>
                  <a:cubicBezTo>
                    <a:pt x="131" y="215"/>
                    <a:pt x="130" y="207"/>
                    <a:pt x="136" y="204"/>
                  </a:cubicBezTo>
                  <a:cubicBezTo>
                    <a:pt x="150" y="197"/>
                    <a:pt x="152" y="191"/>
                    <a:pt x="168" y="187"/>
                  </a:cubicBezTo>
                  <a:cubicBezTo>
                    <a:pt x="168" y="177"/>
                    <a:pt x="175" y="173"/>
                    <a:pt x="175" y="161"/>
                  </a:cubicBezTo>
                  <a:cubicBezTo>
                    <a:pt x="175" y="143"/>
                    <a:pt x="166" y="120"/>
                    <a:pt x="154" y="111"/>
                  </a:cubicBezTo>
                  <a:cubicBezTo>
                    <a:pt x="140" y="103"/>
                    <a:pt x="135" y="89"/>
                    <a:pt x="123" y="77"/>
                  </a:cubicBezTo>
                  <a:cubicBezTo>
                    <a:pt x="121" y="75"/>
                    <a:pt x="118" y="74"/>
                    <a:pt x="118" y="69"/>
                  </a:cubicBezTo>
                  <a:cubicBezTo>
                    <a:pt x="118" y="47"/>
                    <a:pt x="144" y="43"/>
                    <a:pt x="155" y="26"/>
                  </a:cubicBezTo>
                  <a:cubicBezTo>
                    <a:pt x="147" y="24"/>
                    <a:pt x="136" y="20"/>
                    <a:pt x="136" y="6"/>
                  </a:cubicBezTo>
                  <a:cubicBezTo>
                    <a:pt x="127" y="6"/>
                    <a:pt x="122" y="0"/>
                    <a:pt x="1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79"/>
            <p:cNvSpPr>
              <a:spLocks/>
            </p:cNvSpPr>
            <p:nvPr/>
          </p:nvSpPr>
          <p:spPr bwMode="auto">
            <a:xfrm>
              <a:off x="7172" y="3121"/>
              <a:ext cx="59" cy="55"/>
            </a:xfrm>
            <a:custGeom>
              <a:avLst/>
              <a:gdLst>
                <a:gd name="T0" fmla="*/ 12 w 25"/>
                <a:gd name="T1" fmla="*/ 0 h 23"/>
                <a:gd name="T2" fmla="*/ 0 w 25"/>
                <a:gd name="T3" fmla="*/ 7 h 23"/>
                <a:gd name="T4" fmla="*/ 11 w 25"/>
                <a:gd name="T5" fmla="*/ 12 h 23"/>
                <a:gd name="T6" fmla="*/ 15 w 25"/>
                <a:gd name="T7" fmla="*/ 20 h 23"/>
                <a:gd name="T8" fmla="*/ 22 w 25"/>
                <a:gd name="T9" fmla="*/ 23 h 23"/>
                <a:gd name="T10" fmla="*/ 25 w 25"/>
                <a:gd name="T11" fmla="*/ 23 h 23"/>
                <a:gd name="T12" fmla="*/ 25 w 25"/>
                <a:gd name="T13" fmla="*/ 18 h 23"/>
                <a:gd name="T14" fmla="*/ 12 w 25"/>
                <a:gd name="T1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12" y="0"/>
                  </a:moveTo>
                  <a:cubicBezTo>
                    <a:pt x="8" y="0"/>
                    <a:pt x="0" y="4"/>
                    <a:pt x="0" y="7"/>
                  </a:cubicBezTo>
                  <a:cubicBezTo>
                    <a:pt x="0" y="11"/>
                    <a:pt x="9" y="8"/>
                    <a:pt x="11" y="12"/>
                  </a:cubicBezTo>
                  <a:cubicBezTo>
                    <a:pt x="12" y="14"/>
                    <a:pt x="14" y="20"/>
                    <a:pt x="15" y="20"/>
                  </a:cubicBezTo>
                  <a:cubicBezTo>
                    <a:pt x="17" y="20"/>
                    <a:pt x="18" y="23"/>
                    <a:pt x="22" y="23"/>
                  </a:cubicBezTo>
                  <a:cubicBezTo>
                    <a:pt x="23" y="23"/>
                    <a:pt x="24" y="23"/>
                    <a:pt x="25" y="23"/>
                  </a:cubicBezTo>
                  <a:cubicBezTo>
                    <a:pt x="25" y="21"/>
                    <a:pt x="25" y="19"/>
                    <a:pt x="25" y="18"/>
                  </a:cubicBezTo>
                  <a:cubicBezTo>
                    <a:pt x="17" y="18"/>
                    <a:pt x="14" y="8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80"/>
            <p:cNvSpPr>
              <a:spLocks/>
            </p:cNvSpPr>
            <p:nvPr/>
          </p:nvSpPr>
          <p:spPr bwMode="auto">
            <a:xfrm>
              <a:off x="7261" y="3162"/>
              <a:ext cx="26" cy="21"/>
            </a:xfrm>
            <a:custGeom>
              <a:avLst/>
              <a:gdLst>
                <a:gd name="T0" fmla="*/ 6 w 11"/>
                <a:gd name="T1" fmla="*/ 0 h 9"/>
                <a:gd name="T2" fmla="*/ 1 w 11"/>
                <a:gd name="T3" fmla="*/ 0 h 9"/>
                <a:gd name="T4" fmla="*/ 1 w 11"/>
                <a:gd name="T5" fmla="*/ 3 h 9"/>
                <a:gd name="T6" fmla="*/ 5 w 11"/>
                <a:gd name="T7" fmla="*/ 9 h 9"/>
                <a:gd name="T8" fmla="*/ 11 w 11"/>
                <a:gd name="T9" fmla="*/ 3 h 9"/>
                <a:gd name="T10" fmla="*/ 6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6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0" y="0"/>
                    <a:pt x="1" y="2"/>
                    <a:pt x="1" y="3"/>
                  </a:cubicBezTo>
                  <a:cubicBezTo>
                    <a:pt x="1" y="5"/>
                    <a:pt x="2" y="9"/>
                    <a:pt x="5" y="9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9" y="2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81"/>
            <p:cNvSpPr>
              <a:spLocks/>
            </p:cNvSpPr>
            <p:nvPr/>
          </p:nvSpPr>
          <p:spPr bwMode="auto">
            <a:xfrm>
              <a:off x="6945" y="3107"/>
              <a:ext cx="23" cy="36"/>
            </a:xfrm>
            <a:custGeom>
              <a:avLst/>
              <a:gdLst>
                <a:gd name="T0" fmla="*/ 5 w 10"/>
                <a:gd name="T1" fmla="*/ 0 h 15"/>
                <a:gd name="T2" fmla="*/ 3 w 10"/>
                <a:gd name="T3" fmla="*/ 0 h 15"/>
                <a:gd name="T4" fmla="*/ 3 w 10"/>
                <a:gd name="T5" fmla="*/ 0 h 15"/>
                <a:gd name="T6" fmla="*/ 3 w 10"/>
                <a:gd name="T7" fmla="*/ 0 h 15"/>
                <a:gd name="T8" fmla="*/ 0 w 10"/>
                <a:gd name="T9" fmla="*/ 0 h 15"/>
                <a:gd name="T10" fmla="*/ 0 w 10"/>
                <a:gd name="T11" fmla="*/ 2 h 15"/>
                <a:gd name="T12" fmla="*/ 10 w 10"/>
                <a:gd name="T13" fmla="*/ 15 h 15"/>
                <a:gd name="T14" fmla="*/ 5 w 10"/>
                <a:gd name="T15" fmla="*/ 2 h 15"/>
                <a:gd name="T16" fmla="*/ 5 w 10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5">
                  <a:moveTo>
                    <a:pt x="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6"/>
                    <a:pt x="7" y="14"/>
                    <a:pt x="10" y="15"/>
                  </a:cubicBezTo>
                  <a:cubicBezTo>
                    <a:pt x="10" y="9"/>
                    <a:pt x="8" y="6"/>
                    <a:pt x="5" y="2"/>
                  </a:cubicBezTo>
                  <a:cubicBezTo>
                    <a:pt x="5" y="2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82"/>
            <p:cNvSpPr>
              <a:spLocks/>
            </p:cNvSpPr>
            <p:nvPr/>
          </p:nvSpPr>
          <p:spPr bwMode="auto">
            <a:xfrm>
              <a:off x="6900" y="3032"/>
              <a:ext cx="35" cy="28"/>
            </a:xfrm>
            <a:custGeom>
              <a:avLst/>
              <a:gdLst>
                <a:gd name="T0" fmla="*/ 3 w 15"/>
                <a:gd name="T1" fmla="*/ 0 h 12"/>
                <a:gd name="T2" fmla="*/ 0 w 15"/>
                <a:gd name="T3" fmla="*/ 1 h 12"/>
                <a:gd name="T4" fmla="*/ 1 w 15"/>
                <a:gd name="T5" fmla="*/ 1 h 12"/>
                <a:gd name="T6" fmla="*/ 10 w 15"/>
                <a:gd name="T7" fmla="*/ 12 h 12"/>
                <a:gd name="T8" fmla="*/ 3 w 1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"/>
                    <a:pt x="8" y="12"/>
                    <a:pt x="10" y="12"/>
                  </a:cubicBezTo>
                  <a:cubicBezTo>
                    <a:pt x="15" y="12"/>
                    <a:pt x="6" y="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83"/>
            <p:cNvSpPr>
              <a:spLocks/>
            </p:cNvSpPr>
            <p:nvPr/>
          </p:nvSpPr>
          <p:spPr bwMode="auto">
            <a:xfrm>
              <a:off x="8039" y="1811"/>
              <a:ext cx="85" cy="107"/>
            </a:xfrm>
            <a:custGeom>
              <a:avLst/>
              <a:gdLst>
                <a:gd name="T0" fmla="*/ 17 w 36"/>
                <a:gd name="T1" fmla="*/ 0 h 45"/>
                <a:gd name="T2" fmla="*/ 0 w 36"/>
                <a:gd name="T3" fmla="*/ 14 h 45"/>
                <a:gd name="T4" fmla="*/ 6 w 36"/>
                <a:gd name="T5" fmla="*/ 19 h 45"/>
                <a:gd name="T6" fmla="*/ 12 w 36"/>
                <a:gd name="T7" fmla="*/ 17 h 45"/>
                <a:gd name="T8" fmla="*/ 12 w 36"/>
                <a:gd name="T9" fmla="*/ 13 h 45"/>
                <a:gd name="T10" fmla="*/ 16 w 36"/>
                <a:gd name="T11" fmla="*/ 19 h 45"/>
                <a:gd name="T12" fmla="*/ 14 w 36"/>
                <a:gd name="T13" fmla="*/ 27 h 45"/>
                <a:gd name="T14" fmla="*/ 9 w 36"/>
                <a:gd name="T15" fmla="*/ 35 h 45"/>
                <a:gd name="T16" fmla="*/ 16 w 36"/>
                <a:gd name="T17" fmla="*/ 44 h 45"/>
                <a:gd name="T18" fmla="*/ 16 w 36"/>
                <a:gd name="T19" fmla="*/ 41 h 45"/>
                <a:gd name="T20" fmla="*/ 18 w 36"/>
                <a:gd name="T21" fmla="*/ 45 h 45"/>
                <a:gd name="T22" fmla="*/ 31 w 36"/>
                <a:gd name="T23" fmla="*/ 19 h 45"/>
                <a:gd name="T24" fmla="*/ 33 w 36"/>
                <a:gd name="T25" fmla="*/ 20 h 45"/>
                <a:gd name="T26" fmla="*/ 36 w 36"/>
                <a:gd name="T27" fmla="*/ 19 h 45"/>
                <a:gd name="T28" fmla="*/ 36 w 36"/>
                <a:gd name="T29" fmla="*/ 14 h 45"/>
                <a:gd name="T30" fmla="*/ 31 w 36"/>
                <a:gd name="T31" fmla="*/ 10 h 45"/>
                <a:gd name="T32" fmla="*/ 31 w 36"/>
                <a:gd name="T33" fmla="*/ 5 h 45"/>
                <a:gd name="T34" fmla="*/ 17 w 36"/>
                <a:gd name="T3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45">
                  <a:moveTo>
                    <a:pt x="17" y="0"/>
                  </a:moveTo>
                  <a:cubicBezTo>
                    <a:pt x="15" y="0"/>
                    <a:pt x="0" y="10"/>
                    <a:pt x="0" y="14"/>
                  </a:cubicBezTo>
                  <a:cubicBezTo>
                    <a:pt x="0" y="16"/>
                    <a:pt x="3" y="19"/>
                    <a:pt x="6" y="19"/>
                  </a:cubicBezTo>
                  <a:cubicBezTo>
                    <a:pt x="7" y="19"/>
                    <a:pt x="9" y="17"/>
                    <a:pt x="12" y="17"/>
                  </a:cubicBezTo>
                  <a:cubicBezTo>
                    <a:pt x="11" y="16"/>
                    <a:pt x="12" y="14"/>
                    <a:pt x="12" y="13"/>
                  </a:cubicBezTo>
                  <a:cubicBezTo>
                    <a:pt x="13" y="15"/>
                    <a:pt x="13" y="18"/>
                    <a:pt x="16" y="19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9" y="34"/>
                    <a:pt x="9" y="35"/>
                  </a:cubicBezTo>
                  <a:cubicBezTo>
                    <a:pt x="9" y="37"/>
                    <a:pt x="12" y="44"/>
                    <a:pt x="16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2"/>
                    <a:pt x="16" y="45"/>
                    <a:pt x="18" y="45"/>
                  </a:cubicBezTo>
                  <a:cubicBezTo>
                    <a:pt x="25" y="45"/>
                    <a:pt x="29" y="2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5" y="18"/>
                    <a:pt x="36" y="16"/>
                    <a:pt x="36" y="1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10"/>
                    <a:pt x="31" y="6"/>
                    <a:pt x="31" y="5"/>
                  </a:cubicBezTo>
                  <a:cubicBezTo>
                    <a:pt x="24" y="5"/>
                    <a:pt x="21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84"/>
            <p:cNvSpPr>
              <a:spLocks/>
            </p:cNvSpPr>
            <p:nvPr/>
          </p:nvSpPr>
          <p:spPr bwMode="auto">
            <a:xfrm>
              <a:off x="8138" y="1788"/>
              <a:ext cx="92" cy="66"/>
            </a:xfrm>
            <a:custGeom>
              <a:avLst/>
              <a:gdLst>
                <a:gd name="T0" fmla="*/ 28 w 39"/>
                <a:gd name="T1" fmla="*/ 0 h 28"/>
                <a:gd name="T2" fmla="*/ 13 w 39"/>
                <a:gd name="T3" fmla="*/ 7 h 28"/>
                <a:gd name="T4" fmla="*/ 10 w 39"/>
                <a:gd name="T5" fmla="*/ 6 h 28"/>
                <a:gd name="T6" fmla="*/ 0 w 39"/>
                <a:gd name="T7" fmla="*/ 14 h 28"/>
                <a:gd name="T8" fmla="*/ 4 w 39"/>
                <a:gd name="T9" fmla="*/ 20 h 28"/>
                <a:gd name="T10" fmla="*/ 7 w 39"/>
                <a:gd name="T11" fmla="*/ 28 h 28"/>
                <a:gd name="T12" fmla="*/ 20 w 39"/>
                <a:gd name="T13" fmla="*/ 15 h 28"/>
                <a:gd name="T14" fmla="*/ 28 w 39"/>
                <a:gd name="T15" fmla="*/ 18 h 28"/>
                <a:gd name="T16" fmla="*/ 28 w 3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8">
                  <a:moveTo>
                    <a:pt x="28" y="0"/>
                  </a:moveTo>
                  <a:cubicBezTo>
                    <a:pt x="21" y="0"/>
                    <a:pt x="19" y="7"/>
                    <a:pt x="13" y="7"/>
                  </a:cubicBezTo>
                  <a:cubicBezTo>
                    <a:pt x="12" y="7"/>
                    <a:pt x="11" y="7"/>
                    <a:pt x="10" y="6"/>
                  </a:cubicBezTo>
                  <a:cubicBezTo>
                    <a:pt x="10" y="7"/>
                    <a:pt x="0" y="14"/>
                    <a:pt x="0" y="14"/>
                  </a:cubicBezTo>
                  <a:cubicBezTo>
                    <a:pt x="0" y="17"/>
                    <a:pt x="1" y="18"/>
                    <a:pt x="4" y="20"/>
                  </a:cubicBezTo>
                  <a:cubicBezTo>
                    <a:pt x="3" y="23"/>
                    <a:pt x="4" y="28"/>
                    <a:pt x="7" y="28"/>
                  </a:cubicBezTo>
                  <a:cubicBezTo>
                    <a:pt x="14" y="28"/>
                    <a:pt x="15" y="19"/>
                    <a:pt x="20" y="15"/>
                  </a:cubicBezTo>
                  <a:cubicBezTo>
                    <a:pt x="21" y="15"/>
                    <a:pt x="23" y="18"/>
                    <a:pt x="28" y="18"/>
                  </a:cubicBezTo>
                  <a:cubicBezTo>
                    <a:pt x="33" y="18"/>
                    <a:pt x="39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85"/>
            <p:cNvSpPr>
              <a:spLocks/>
            </p:cNvSpPr>
            <p:nvPr/>
          </p:nvSpPr>
          <p:spPr bwMode="auto">
            <a:xfrm>
              <a:off x="8086" y="1501"/>
              <a:ext cx="397" cy="324"/>
            </a:xfrm>
            <a:custGeom>
              <a:avLst/>
              <a:gdLst>
                <a:gd name="T0" fmla="*/ 154 w 168"/>
                <a:gd name="T1" fmla="*/ 0 h 137"/>
                <a:gd name="T2" fmla="*/ 155 w 168"/>
                <a:gd name="T3" fmla="*/ 5 h 137"/>
                <a:gd name="T4" fmla="*/ 156 w 168"/>
                <a:gd name="T5" fmla="*/ 5 h 137"/>
                <a:gd name="T6" fmla="*/ 152 w 168"/>
                <a:gd name="T7" fmla="*/ 7 h 137"/>
                <a:gd name="T8" fmla="*/ 149 w 168"/>
                <a:gd name="T9" fmla="*/ 4 h 137"/>
                <a:gd name="T10" fmla="*/ 137 w 168"/>
                <a:gd name="T11" fmla="*/ 23 h 137"/>
                <a:gd name="T12" fmla="*/ 139 w 168"/>
                <a:gd name="T13" fmla="*/ 30 h 137"/>
                <a:gd name="T14" fmla="*/ 110 w 168"/>
                <a:gd name="T15" fmla="*/ 72 h 137"/>
                <a:gd name="T16" fmla="*/ 95 w 168"/>
                <a:gd name="T17" fmla="*/ 80 h 137"/>
                <a:gd name="T18" fmla="*/ 92 w 168"/>
                <a:gd name="T19" fmla="*/ 77 h 137"/>
                <a:gd name="T20" fmla="*/ 95 w 168"/>
                <a:gd name="T21" fmla="*/ 71 h 137"/>
                <a:gd name="T22" fmla="*/ 86 w 168"/>
                <a:gd name="T23" fmla="*/ 84 h 137"/>
                <a:gd name="T24" fmla="*/ 69 w 168"/>
                <a:gd name="T25" fmla="*/ 101 h 137"/>
                <a:gd name="T26" fmla="*/ 36 w 168"/>
                <a:gd name="T27" fmla="*/ 101 h 137"/>
                <a:gd name="T28" fmla="*/ 7 w 168"/>
                <a:gd name="T29" fmla="*/ 121 h 137"/>
                <a:gd name="T30" fmla="*/ 0 w 168"/>
                <a:gd name="T31" fmla="*/ 125 h 137"/>
                <a:gd name="T32" fmla="*/ 7 w 168"/>
                <a:gd name="T33" fmla="*/ 127 h 137"/>
                <a:gd name="T34" fmla="*/ 35 w 168"/>
                <a:gd name="T35" fmla="*/ 120 h 137"/>
                <a:gd name="T36" fmla="*/ 39 w 168"/>
                <a:gd name="T37" fmla="*/ 119 h 137"/>
                <a:gd name="T38" fmla="*/ 41 w 168"/>
                <a:gd name="T39" fmla="*/ 119 h 137"/>
                <a:gd name="T40" fmla="*/ 42 w 168"/>
                <a:gd name="T41" fmla="*/ 119 h 137"/>
                <a:gd name="T42" fmla="*/ 46 w 168"/>
                <a:gd name="T43" fmla="*/ 118 h 137"/>
                <a:gd name="T44" fmla="*/ 52 w 168"/>
                <a:gd name="T45" fmla="*/ 114 h 137"/>
                <a:gd name="T46" fmla="*/ 68 w 168"/>
                <a:gd name="T47" fmla="*/ 119 h 137"/>
                <a:gd name="T48" fmla="*/ 66 w 168"/>
                <a:gd name="T49" fmla="*/ 128 h 137"/>
                <a:gd name="T50" fmla="*/ 66 w 168"/>
                <a:gd name="T51" fmla="*/ 132 h 137"/>
                <a:gd name="T52" fmla="*/ 73 w 168"/>
                <a:gd name="T53" fmla="*/ 137 h 137"/>
                <a:gd name="T54" fmla="*/ 86 w 168"/>
                <a:gd name="T55" fmla="*/ 124 h 137"/>
                <a:gd name="T56" fmla="*/ 91 w 168"/>
                <a:gd name="T57" fmla="*/ 123 h 137"/>
                <a:gd name="T58" fmla="*/ 86 w 168"/>
                <a:gd name="T59" fmla="*/ 115 h 137"/>
                <a:gd name="T60" fmla="*/ 89 w 168"/>
                <a:gd name="T61" fmla="*/ 110 h 137"/>
                <a:gd name="T62" fmla="*/ 104 w 168"/>
                <a:gd name="T63" fmla="*/ 119 h 137"/>
                <a:gd name="T64" fmla="*/ 115 w 168"/>
                <a:gd name="T65" fmla="*/ 113 h 137"/>
                <a:gd name="T66" fmla="*/ 120 w 168"/>
                <a:gd name="T67" fmla="*/ 113 h 137"/>
                <a:gd name="T68" fmla="*/ 123 w 168"/>
                <a:gd name="T69" fmla="*/ 116 h 137"/>
                <a:gd name="T70" fmla="*/ 137 w 168"/>
                <a:gd name="T71" fmla="*/ 103 h 137"/>
                <a:gd name="T72" fmla="*/ 137 w 168"/>
                <a:gd name="T73" fmla="*/ 111 h 137"/>
                <a:gd name="T74" fmla="*/ 149 w 168"/>
                <a:gd name="T75" fmla="*/ 101 h 137"/>
                <a:gd name="T76" fmla="*/ 147 w 168"/>
                <a:gd name="T77" fmla="*/ 91 h 137"/>
                <a:gd name="T78" fmla="*/ 153 w 168"/>
                <a:gd name="T79" fmla="*/ 76 h 137"/>
                <a:gd name="T80" fmla="*/ 156 w 168"/>
                <a:gd name="T81" fmla="*/ 52 h 137"/>
                <a:gd name="T82" fmla="*/ 157 w 168"/>
                <a:gd name="T83" fmla="*/ 52 h 137"/>
                <a:gd name="T84" fmla="*/ 158 w 168"/>
                <a:gd name="T85" fmla="*/ 52 h 137"/>
                <a:gd name="T86" fmla="*/ 159 w 168"/>
                <a:gd name="T87" fmla="*/ 52 h 137"/>
                <a:gd name="T88" fmla="*/ 161 w 168"/>
                <a:gd name="T89" fmla="*/ 51 h 137"/>
                <a:gd name="T90" fmla="*/ 161 w 168"/>
                <a:gd name="T91" fmla="*/ 48 h 137"/>
                <a:gd name="T92" fmla="*/ 168 w 168"/>
                <a:gd name="T93" fmla="*/ 32 h 137"/>
                <a:gd name="T94" fmla="*/ 161 w 168"/>
                <a:gd name="T95" fmla="*/ 13 h 137"/>
                <a:gd name="T96" fmla="*/ 160 w 168"/>
                <a:gd name="T97" fmla="*/ 3 h 137"/>
                <a:gd name="T98" fmla="*/ 154 w 168"/>
                <a:gd name="T9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8" h="137">
                  <a:moveTo>
                    <a:pt x="154" y="0"/>
                  </a:moveTo>
                  <a:cubicBezTo>
                    <a:pt x="152" y="0"/>
                    <a:pt x="153" y="5"/>
                    <a:pt x="155" y="5"/>
                  </a:cubicBezTo>
                  <a:cubicBezTo>
                    <a:pt x="155" y="5"/>
                    <a:pt x="156" y="5"/>
                    <a:pt x="156" y="5"/>
                  </a:cubicBezTo>
                  <a:cubicBezTo>
                    <a:pt x="154" y="7"/>
                    <a:pt x="153" y="7"/>
                    <a:pt x="152" y="7"/>
                  </a:cubicBezTo>
                  <a:cubicBezTo>
                    <a:pt x="150" y="7"/>
                    <a:pt x="150" y="4"/>
                    <a:pt x="149" y="4"/>
                  </a:cubicBezTo>
                  <a:cubicBezTo>
                    <a:pt x="142" y="4"/>
                    <a:pt x="137" y="17"/>
                    <a:pt x="137" y="23"/>
                  </a:cubicBezTo>
                  <a:cubicBezTo>
                    <a:pt x="137" y="26"/>
                    <a:pt x="139" y="26"/>
                    <a:pt x="139" y="30"/>
                  </a:cubicBezTo>
                  <a:cubicBezTo>
                    <a:pt x="139" y="46"/>
                    <a:pt x="121" y="69"/>
                    <a:pt x="110" y="72"/>
                  </a:cubicBezTo>
                  <a:cubicBezTo>
                    <a:pt x="104" y="74"/>
                    <a:pt x="103" y="80"/>
                    <a:pt x="95" y="80"/>
                  </a:cubicBezTo>
                  <a:cubicBezTo>
                    <a:pt x="94" y="80"/>
                    <a:pt x="92" y="78"/>
                    <a:pt x="92" y="77"/>
                  </a:cubicBezTo>
                  <a:cubicBezTo>
                    <a:pt x="92" y="75"/>
                    <a:pt x="93" y="73"/>
                    <a:pt x="95" y="71"/>
                  </a:cubicBezTo>
                  <a:cubicBezTo>
                    <a:pt x="93" y="72"/>
                    <a:pt x="87" y="84"/>
                    <a:pt x="86" y="84"/>
                  </a:cubicBezTo>
                  <a:cubicBezTo>
                    <a:pt x="81" y="84"/>
                    <a:pt x="78" y="101"/>
                    <a:pt x="69" y="101"/>
                  </a:cubicBezTo>
                  <a:cubicBezTo>
                    <a:pt x="57" y="101"/>
                    <a:pt x="52" y="101"/>
                    <a:pt x="36" y="101"/>
                  </a:cubicBezTo>
                  <a:cubicBezTo>
                    <a:pt x="23" y="101"/>
                    <a:pt x="18" y="114"/>
                    <a:pt x="7" y="121"/>
                  </a:cubicBezTo>
                  <a:cubicBezTo>
                    <a:pt x="5" y="122"/>
                    <a:pt x="0" y="124"/>
                    <a:pt x="0" y="125"/>
                  </a:cubicBezTo>
                  <a:cubicBezTo>
                    <a:pt x="0" y="127"/>
                    <a:pt x="4" y="127"/>
                    <a:pt x="7" y="127"/>
                  </a:cubicBezTo>
                  <a:cubicBezTo>
                    <a:pt x="18" y="127"/>
                    <a:pt x="28" y="123"/>
                    <a:pt x="35" y="120"/>
                  </a:cubicBezTo>
                  <a:cubicBezTo>
                    <a:pt x="36" y="119"/>
                    <a:pt x="38" y="119"/>
                    <a:pt x="39" y="119"/>
                  </a:cubicBezTo>
                  <a:cubicBezTo>
                    <a:pt x="39" y="119"/>
                    <a:pt x="40" y="119"/>
                    <a:pt x="41" y="119"/>
                  </a:cubicBezTo>
                  <a:cubicBezTo>
                    <a:pt x="41" y="119"/>
                    <a:pt x="42" y="119"/>
                    <a:pt x="42" y="119"/>
                  </a:cubicBezTo>
                  <a:cubicBezTo>
                    <a:pt x="44" y="119"/>
                    <a:pt x="45" y="119"/>
                    <a:pt x="46" y="118"/>
                  </a:cubicBezTo>
                  <a:cubicBezTo>
                    <a:pt x="48" y="118"/>
                    <a:pt x="49" y="114"/>
                    <a:pt x="52" y="114"/>
                  </a:cubicBezTo>
                  <a:cubicBezTo>
                    <a:pt x="58" y="114"/>
                    <a:pt x="61" y="117"/>
                    <a:pt x="68" y="119"/>
                  </a:cubicBezTo>
                  <a:cubicBezTo>
                    <a:pt x="68" y="121"/>
                    <a:pt x="66" y="125"/>
                    <a:pt x="66" y="128"/>
                  </a:cubicBezTo>
                  <a:cubicBezTo>
                    <a:pt x="66" y="129"/>
                    <a:pt x="64" y="132"/>
                    <a:pt x="66" y="132"/>
                  </a:cubicBezTo>
                  <a:cubicBezTo>
                    <a:pt x="70" y="132"/>
                    <a:pt x="69" y="136"/>
                    <a:pt x="73" y="137"/>
                  </a:cubicBezTo>
                  <a:cubicBezTo>
                    <a:pt x="76" y="132"/>
                    <a:pt x="82" y="124"/>
                    <a:pt x="86" y="124"/>
                  </a:cubicBezTo>
                  <a:cubicBezTo>
                    <a:pt x="88" y="124"/>
                    <a:pt x="90" y="124"/>
                    <a:pt x="91" y="123"/>
                  </a:cubicBezTo>
                  <a:cubicBezTo>
                    <a:pt x="91" y="123"/>
                    <a:pt x="86" y="117"/>
                    <a:pt x="86" y="115"/>
                  </a:cubicBezTo>
                  <a:cubicBezTo>
                    <a:pt x="86" y="113"/>
                    <a:pt x="88" y="110"/>
                    <a:pt x="89" y="110"/>
                  </a:cubicBezTo>
                  <a:cubicBezTo>
                    <a:pt x="94" y="110"/>
                    <a:pt x="93" y="119"/>
                    <a:pt x="104" y="119"/>
                  </a:cubicBezTo>
                  <a:cubicBezTo>
                    <a:pt x="109" y="119"/>
                    <a:pt x="112" y="116"/>
                    <a:pt x="115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4"/>
                    <a:pt x="122" y="116"/>
                    <a:pt x="123" y="116"/>
                  </a:cubicBezTo>
                  <a:cubicBezTo>
                    <a:pt x="125" y="108"/>
                    <a:pt x="130" y="108"/>
                    <a:pt x="137" y="103"/>
                  </a:cubicBezTo>
                  <a:cubicBezTo>
                    <a:pt x="137" y="107"/>
                    <a:pt x="135" y="107"/>
                    <a:pt x="137" y="111"/>
                  </a:cubicBezTo>
                  <a:cubicBezTo>
                    <a:pt x="143" y="109"/>
                    <a:pt x="143" y="104"/>
                    <a:pt x="149" y="101"/>
                  </a:cubicBezTo>
                  <a:cubicBezTo>
                    <a:pt x="148" y="98"/>
                    <a:pt x="147" y="95"/>
                    <a:pt x="147" y="91"/>
                  </a:cubicBezTo>
                  <a:cubicBezTo>
                    <a:pt x="147" y="84"/>
                    <a:pt x="153" y="81"/>
                    <a:pt x="153" y="76"/>
                  </a:cubicBezTo>
                  <a:cubicBezTo>
                    <a:pt x="153" y="70"/>
                    <a:pt x="151" y="54"/>
                    <a:pt x="156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8" y="52"/>
                    <a:pt x="158" y="52"/>
                    <a:pt x="159" y="52"/>
                  </a:cubicBezTo>
                  <a:cubicBezTo>
                    <a:pt x="159" y="52"/>
                    <a:pt x="160" y="52"/>
                    <a:pt x="161" y="51"/>
                  </a:cubicBezTo>
                  <a:cubicBezTo>
                    <a:pt x="161" y="50"/>
                    <a:pt x="161" y="49"/>
                    <a:pt x="161" y="48"/>
                  </a:cubicBezTo>
                  <a:cubicBezTo>
                    <a:pt x="161" y="41"/>
                    <a:pt x="168" y="40"/>
                    <a:pt x="168" y="32"/>
                  </a:cubicBezTo>
                  <a:cubicBezTo>
                    <a:pt x="168" y="24"/>
                    <a:pt x="161" y="21"/>
                    <a:pt x="161" y="13"/>
                  </a:cubicBezTo>
                  <a:cubicBezTo>
                    <a:pt x="161" y="9"/>
                    <a:pt x="162" y="6"/>
                    <a:pt x="160" y="3"/>
                  </a:cubicBezTo>
                  <a:cubicBezTo>
                    <a:pt x="159" y="1"/>
                    <a:pt x="157" y="0"/>
                    <a:pt x="1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86"/>
            <p:cNvSpPr>
              <a:spLocks/>
            </p:cNvSpPr>
            <p:nvPr/>
          </p:nvSpPr>
          <p:spPr bwMode="auto">
            <a:xfrm>
              <a:off x="8408" y="1322"/>
              <a:ext cx="203" cy="172"/>
            </a:xfrm>
            <a:custGeom>
              <a:avLst/>
              <a:gdLst>
                <a:gd name="T0" fmla="*/ 31 w 86"/>
                <a:gd name="T1" fmla="*/ 0 h 73"/>
                <a:gd name="T2" fmla="*/ 28 w 86"/>
                <a:gd name="T3" fmla="*/ 7 h 73"/>
                <a:gd name="T4" fmla="*/ 30 w 86"/>
                <a:gd name="T5" fmla="*/ 13 h 73"/>
                <a:gd name="T6" fmla="*/ 18 w 86"/>
                <a:gd name="T7" fmla="*/ 40 h 73"/>
                <a:gd name="T8" fmla="*/ 14 w 86"/>
                <a:gd name="T9" fmla="*/ 40 h 73"/>
                <a:gd name="T10" fmla="*/ 12 w 86"/>
                <a:gd name="T11" fmla="*/ 40 h 73"/>
                <a:gd name="T12" fmla="*/ 13 w 86"/>
                <a:gd name="T13" fmla="*/ 41 h 73"/>
                <a:gd name="T14" fmla="*/ 10 w 86"/>
                <a:gd name="T15" fmla="*/ 38 h 73"/>
                <a:gd name="T16" fmla="*/ 10 w 86"/>
                <a:gd name="T17" fmla="*/ 43 h 73"/>
                <a:gd name="T18" fmla="*/ 0 w 86"/>
                <a:gd name="T19" fmla="*/ 56 h 73"/>
                <a:gd name="T20" fmla="*/ 3 w 86"/>
                <a:gd name="T21" fmla="*/ 61 h 73"/>
                <a:gd name="T22" fmla="*/ 3 w 86"/>
                <a:gd name="T23" fmla="*/ 73 h 73"/>
                <a:gd name="T24" fmla="*/ 6 w 86"/>
                <a:gd name="T25" fmla="*/ 73 h 73"/>
                <a:gd name="T26" fmla="*/ 19 w 86"/>
                <a:gd name="T27" fmla="*/ 65 h 73"/>
                <a:gd name="T28" fmla="*/ 9 w 86"/>
                <a:gd name="T29" fmla="*/ 58 h 73"/>
                <a:gd name="T30" fmla="*/ 13 w 86"/>
                <a:gd name="T31" fmla="*/ 53 h 73"/>
                <a:gd name="T32" fmla="*/ 24 w 86"/>
                <a:gd name="T33" fmla="*/ 54 h 73"/>
                <a:gd name="T34" fmla="*/ 28 w 86"/>
                <a:gd name="T35" fmla="*/ 50 h 73"/>
                <a:gd name="T36" fmla="*/ 51 w 86"/>
                <a:gd name="T37" fmla="*/ 62 h 73"/>
                <a:gd name="T38" fmla="*/ 70 w 86"/>
                <a:gd name="T39" fmla="*/ 44 h 73"/>
                <a:gd name="T40" fmla="*/ 86 w 86"/>
                <a:gd name="T41" fmla="*/ 39 h 73"/>
                <a:gd name="T42" fmla="*/ 80 w 86"/>
                <a:gd name="T43" fmla="*/ 32 h 73"/>
                <a:gd name="T44" fmla="*/ 83 w 86"/>
                <a:gd name="T45" fmla="*/ 26 h 73"/>
                <a:gd name="T46" fmla="*/ 81 w 86"/>
                <a:gd name="T47" fmla="*/ 25 h 73"/>
                <a:gd name="T48" fmla="*/ 72 w 86"/>
                <a:gd name="T49" fmla="*/ 27 h 73"/>
                <a:gd name="T50" fmla="*/ 31 w 86"/>
                <a:gd name="T5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6" h="73">
                  <a:moveTo>
                    <a:pt x="31" y="0"/>
                  </a:moveTo>
                  <a:cubicBezTo>
                    <a:pt x="30" y="2"/>
                    <a:pt x="28" y="4"/>
                    <a:pt x="28" y="7"/>
                  </a:cubicBezTo>
                  <a:cubicBezTo>
                    <a:pt x="28" y="9"/>
                    <a:pt x="30" y="10"/>
                    <a:pt x="30" y="13"/>
                  </a:cubicBezTo>
                  <a:cubicBezTo>
                    <a:pt x="30" y="19"/>
                    <a:pt x="27" y="40"/>
                    <a:pt x="18" y="40"/>
                  </a:cubicBezTo>
                  <a:cubicBezTo>
                    <a:pt x="17" y="40"/>
                    <a:pt x="15" y="40"/>
                    <a:pt x="14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2" y="40"/>
                    <a:pt x="11" y="40"/>
                    <a:pt x="10" y="38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9" y="46"/>
                    <a:pt x="0" y="50"/>
                    <a:pt x="0" y="56"/>
                  </a:cubicBezTo>
                  <a:cubicBezTo>
                    <a:pt x="0" y="58"/>
                    <a:pt x="3" y="59"/>
                    <a:pt x="3" y="61"/>
                  </a:cubicBezTo>
                  <a:cubicBezTo>
                    <a:pt x="3" y="62"/>
                    <a:pt x="3" y="70"/>
                    <a:pt x="3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10" y="69"/>
                    <a:pt x="14" y="71"/>
                    <a:pt x="19" y="65"/>
                  </a:cubicBezTo>
                  <a:cubicBezTo>
                    <a:pt x="17" y="63"/>
                    <a:pt x="9" y="63"/>
                    <a:pt x="9" y="58"/>
                  </a:cubicBezTo>
                  <a:cubicBezTo>
                    <a:pt x="9" y="54"/>
                    <a:pt x="11" y="53"/>
                    <a:pt x="13" y="53"/>
                  </a:cubicBezTo>
                  <a:cubicBezTo>
                    <a:pt x="16" y="53"/>
                    <a:pt x="21" y="54"/>
                    <a:pt x="24" y="54"/>
                  </a:cubicBezTo>
                  <a:cubicBezTo>
                    <a:pt x="24" y="53"/>
                    <a:pt x="27" y="51"/>
                    <a:pt x="28" y="50"/>
                  </a:cubicBezTo>
                  <a:cubicBezTo>
                    <a:pt x="37" y="56"/>
                    <a:pt x="42" y="57"/>
                    <a:pt x="51" y="62"/>
                  </a:cubicBezTo>
                  <a:cubicBezTo>
                    <a:pt x="55" y="56"/>
                    <a:pt x="59" y="44"/>
                    <a:pt x="70" y="44"/>
                  </a:cubicBezTo>
                  <a:cubicBezTo>
                    <a:pt x="78" y="44"/>
                    <a:pt x="81" y="42"/>
                    <a:pt x="86" y="39"/>
                  </a:cubicBezTo>
                  <a:cubicBezTo>
                    <a:pt x="84" y="38"/>
                    <a:pt x="80" y="35"/>
                    <a:pt x="80" y="32"/>
                  </a:cubicBezTo>
                  <a:cubicBezTo>
                    <a:pt x="80" y="29"/>
                    <a:pt x="82" y="28"/>
                    <a:pt x="83" y="26"/>
                  </a:cubicBezTo>
                  <a:cubicBezTo>
                    <a:pt x="82" y="25"/>
                    <a:pt x="81" y="25"/>
                    <a:pt x="81" y="25"/>
                  </a:cubicBezTo>
                  <a:cubicBezTo>
                    <a:pt x="78" y="25"/>
                    <a:pt x="75" y="27"/>
                    <a:pt x="72" y="27"/>
                  </a:cubicBezTo>
                  <a:cubicBezTo>
                    <a:pt x="51" y="27"/>
                    <a:pt x="45" y="1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87"/>
            <p:cNvSpPr>
              <a:spLocks noEditPoints="1"/>
            </p:cNvSpPr>
            <p:nvPr/>
          </p:nvSpPr>
          <p:spPr bwMode="auto">
            <a:xfrm>
              <a:off x="8606" y="1364"/>
              <a:ext cx="36" cy="33"/>
            </a:xfrm>
            <a:custGeom>
              <a:avLst/>
              <a:gdLst>
                <a:gd name="T0" fmla="*/ 13 w 15"/>
                <a:gd name="T1" fmla="*/ 1 h 14"/>
                <a:gd name="T2" fmla="*/ 2 w 15"/>
                <a:gd name="T3" fmla="*/ 9 h 14"/>
                <a:gd name="T4" fmla="*/ 2 w 15"/>
                <a:gd name="T5" fmla="*/ 14 h 14"/>
                <a:gd name="T6" fmla="*/ 15 w 15"/>
                <a:gd name="T7" fmla="*/ 3 h 14"/>
                <a:gd name="T8" fmla="*/ 13 w 15"/>
                <a:gd name="T9" fmla="*/ 1 h 14"/>
                <a:gd name="T10" fmla="*/ 12 w 15"/>
                <a:gd name="T11" fmla="*/ 0 h 14"/>
                <a:gd name="T12" fmla="*/ 13 w 15"/>
                <a:gd name="T13" fmla="*/ 1 h 14"/>
                <a:gd name="T14" fmla="*/ 14 w 15"/>
                <a:gd name="T15" fmla="*/ 1 h 14"/>
                <a:gd name="T16" fmla="*/ 12 w 15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13" y="1"/>
                  </a:moveTo>
                  <a:cubicBezTo>
                    <a:pt x="9" y="2"/>
                    <a:pt x="4" y="6"/>
                    <a:pt x="2" y="9"/>
                  </a:cubicBezTo>
                  <a:cubicBezTo>
                    <a:pt x="1" y="10"/>
                    <a:pt x="0" y="14"/>
                    <a:pt x="2" y="14"/>
                  </a:cubicBezTo>
                  <a:cubicBezTo>
                    <a:pt x="6" y="14"/>
                    <a:pt x="13" y="6"/>
                    <a:pt x="15" y="3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2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88"/>
            <p:cNvSpPr>
              <a:spLocks/>
            </p:cNvSpPr>
            <p:nvPr/>
          </p:nvSpPr>
          <p:spPr bwMode="auto">
            <a:xfrm>
              <a:off x="8677" y="1319"/>
              <a:ext cx="47" cy="36"/>
            </a:xfrm>
            <a:custGeom>
              <a:avLst/>
              <a:gdLst>
                <a:gd name="T0" fmla="*/ 20 w 20"/>
                <a:gd name="T1" fmla="*/ 0 h 15"/>
                <a:gd name="T2" fmla="*/ 17 w 20"/>
                <a:gd name="T3" fmla="*/ 1 h 15"/>
                <a:gd name="T4" fmla="*/ 12 w 20"/>
                <a:gd name="T5" fmla="*/ 0 h 15"/>
                <a:gd name="T6" fmla="*/ 0 w 20"/>
                <a:gd name="T7" fmla="*/ 12 h 15"/>
                <a:gd name="T8" fmla="*/ 0 w 20"/>
                <a:gd name="T9" fmla="*/ 15 h 15"/>
                <a:gd name="T10" fmla="*/ 20 w 20"/>
                <a:gd name="T11" fmla="*/ 4 h 15"/>
                <a:gd name="T12" fmla="*/ 20 w 20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5">
                  <a:moveTo>
                    <a:pt x="20" y="0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16" y="1"/>
                    <a:pt x="14" y="0"/>
                    <a:pt x="12" y="0"/>
                  </a:cubicBezTo>
                  <a:cubicBezTo>
                    <a:pt x="6" y="0"/>
                    <a:pt x="0" y="12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8" y="15"/>
                    <a:pt x="8" y="4"/>
                    <a:pt x="20" y="4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89"/>
            <p:cNvSpPr>
              <a:spLocks/>
            </p:cNvSpPr>
            <p:nvPr/>
          </p:nvSpPr>
          <p:spPr bwMode="auto">
            <a:xfrm>
              <a:off x="8762" y="1284"/>
              <a:ext cx="24" cy="26"/>
            </a:xfrm>
            <a:custGeom>
              <a:avLst/>
              <a:gdLst>
                <a:gd name="T0" fmla="*/ 10 w 10"/>
                <a:gd name="T1" fmla="*/ 0 h 11"/>
                <a:gd name="T2" fmla="*/ 1 w 10"/>
                <a:gd name="T3" fmla="*/ 3 h 11"/>
                <a:gd name="T4" fmla="*/ 1 w 10"/>
                <a:gd name="T5" fmla="*/ 8 h 11"/>
                <a:gd name="T6" fmla="*/ 1 w 10"/>
                <a:gd name="T7" fmla="*/ 11 h 11"/>
                <a:gd name="T8" fmla="*/ 10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0"/>
                  </a:moveTo>
                  <a:cubicBezTo>
                    <a:pt x="9" y="0"/>
                    <a:pt x="2" y="0"/>
                    <a:pt x="1" y="3"/>
                  </a:cubicBezTo>
                  <a:cubicBezTo>
                    <a:pt x="1" y="5"/>
                    <a:pt x="2" y="8"/>
                    <a:pt x="1" y="8"/>
                  </a:cubicBezTo>
                  <a:cubicBezTo>
                    <a:pt x="0" y="8"/>
                    <a:pt x="0" y="11"/>
                    <a:pt x="1" y="11"/>
                  </a:cubicBezTo>
                  <a:cubicBezTo>
                    <a:pt x="5" y="11"/>
                    <a:pt x="9" y="3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90"/>
            <p:cNvSpPr>
              <a:spLocks/>
            </p:cNvSpPr>
            <p:nvPr/>
          </p:nvSpPr>
          <p:spPr bwMode="auto">
            <a:xfrm>
              <a:off x="8472" y="903"/>
              <a:ext cx="101" cy="390"/>
            </a:xfrm>
            <a:custGeom>
              <a:avLst/>
              <a:gdLst>
                <a:gd name="T0" fmla="*/ 17 w 43"/>
                <a:gd name="T1" fmla="*/ 0 h 165"/>
                <a:gd name="T2" fmla="*/ 13 w 43"/>
                <a:gd name="T3" fmla="*/ 0 h 165"/>
                <a:gd name="T4" fmla="*/ 13 w 43"/>
                <a:gd name="T5" fmla="*/ 11 h 165"/>
                <a:gd name="T6" fmla="*/ 11 w 43"/>
                <a:gd name="T7" fmla="*/ 18 h 165"/>
                <a:gd name="T8" fmla="*/ 0 w 43"/>
                <a:gd name="T9" fmla="*/ 45 h 165"/>
                <a:gd name="T10" fmla="*/ 8 w 43"/>
                <a:gd name="T11" fmla="*/ 64 h 165"/>
                <a:gd name="T12" fmla="*/ 8 w 43"/>
                <a:gd name="T13" fmla="*/ 95 h 165"/>
                <a:gd name="T14" fmla="*/ 5 w 43"/>
                <a:gd name="T15" fmla="*/ 111 h 165"/>
                <a:gd name="T16" fmla="*/ 9 w 43"/>
                <a:gd name="T17" fmla="*/ 126 h 165"/>
                <a:gd name="T18" fmla="*/ 6 w 43"/>
                <a:gd name="T19" fmla="*/ 150 h 165"/>
                <a:gd name="T20" fmla="*/ 6 w 43"/>
                <a:gd name="T21" fmla="*/ 165 h 165"/>
                <a:gd name="T22" fmla="*/ 19 w 43"/>
                <a:gd name="T23" fmla="*/ 154 h 165"/>
                <a:gd name="T24" fmla="*/ 24 w 43"/>
                <a:gd name="T25" fmla="*/ 154 h 165"/>
                <a:gd name="T26" fmla="*/ 29 w 43"/>
                <a:gd name="T27" fmla="*/ 159 h 165"/>
                <a:gd name="T28" fmla="*/ 30 w 43"/>
                <a:gd name="T29" fmla="*/ 159 h 165"/>
                <a:gd name="T30" fmla="*/ 31 w 43"/>
                <a:gd name="T31" fmla="*/ 158 h 165"/>
                <a:gd name="T32" fmla="*/ 16 w 43"/>
                <a:gd name="T33" fmla="*/ 132 h 165"/>
                <a:gd name="T34" fmla="*/ 32 w 43"/>
                <a:gd name="T35" fmla="*/ 101 h 165"/>
                <a:gd name="T36" fmla="*/ 43 w 43"/>
                <a:gd name="T37" fmla="*/ 108 h 165"/>
                <a:gd name="T38" fmla="*/ 29 w 43"/>
                <a:gd name="T39" fmla="*/ 71 h 165"/>
                <a:gd name="T40" fmla="*/ 25 w 43"/>
                <a:gd name="T41" fmla="*/ 57 h 165"/>
                <a:gd name="T42" fmla="*/ 25 w 43"/>
                <a:gd name="T43" fmla="*/ 44 h 165"/>
                <a:gd name="T44" fmla="*/ 23 w 43"/>
                <a:gd name="T45" fmla="*/ 24 h 165"/>
                <a:gd name="T46" fmla="*/ 17 w 43"/>
                <a:gd name="T4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165">
                  <a:moveTo>
                    <a:pt x="17" y="0"/>
                  </a:moveTo>
                  <a:cubicBezTo>
                    <a:pt x="16" y="0"/>
                    <a:pt x="14" y="0"/>
                    <a:pt x="13" y="0"/>
                  </a:cubicBezTo>
                  <a:cubicBezTo>
                    <a:pt x="13" y="4"/>
                    <a:pt x="13" y="6"/>
                    <a:pt x="13" y="11"/>
                  </a:cubicBezTo>
                  <a:cubicBezTo>
                    <a:pt x="13" y="14"/>
                    <a:pt x="11" y="15"/>
                    <a:pt x="11" y="18"/>
                  </a:cubicBezTo>
                  <a:cubicBezTo>
                    <a:pt x="3" y="20"/>
                    <a:pt x="0" y="34"/>
                    <a:pt x="0" y="45"/>
                  </a:cubicBezTo>
                  <a:cubicBezTo>
                    <a:pt x="0" y="53"/>
                    <a:pt x="8" y="56"/>
                    <a:pt x="8" y="64"/>
                  </a:cubicBezTo>
                  <a:cubicBezTo>
                    <a:pt x="8" y="77"/>
                    <a:pt x="8" y="81"/>
                    <a:pt x="8" y="95"/>
                  </a:cubicBezTo>
                  <a:cubicBezTo>
                    <a:pt x="8" y="101"/>
                    <a:pt x="5" y="104"/>
                    <a:pt x="5" y="111"/>
                  </a:cubicBezTo>
                  <a:cubicBezTo>
                    <a:pt x="5" y="118"/>
                    <a:pt x="9" y="119"/>
                    <a:pt x="9" y="126"/>
                  </a:cubicBezTo>
                  <a:cubicBezTo>
                    <a:pt x="9" y="134"/>
                    <a:pt x="6" y="140"/>
                    <a:pt x="6" y="150"/>
                  </a:cubicBezTo>
                  <a:cubicBezTo>
                    <a:pt x="6" y="153"/>
                    <a:pt x="5" y="165"/>
                    <a:pt x="6" y="165"/>
                  </a:cubicBezTo>
                  <a:cubicBezTo>
                    <a:pt x="13" y="165"/>
                    <a:pt x="13" y="154"/>
                    <a:pt x="19" y="154"/>
                  </a:cubicBezTo>
                  <a:cubicBezTo>
                    <a:pt x="21" y="154"/>
                    <a:pt x="23" y="154"/>
                    <a:pt x="24" y="154"/>
                  </a:cubicBezTo>
                  <a:cubicBezTo>
                    <a:pt x="25" y="156"/>
                    <a:pt x="27" y="159"/>
                    <a:pt x="29" y="159"/>
                  </a:cubicBezTo>
                  <a:cubicBezTo>
                    <a:pt x="29" y="159"/>
                    <a:pt x="30" y="159"/>
                    <a:pt x="30" y="159"/>
                  </a:cubicBezTo>
                  <a:cubicBezTo>
                    <a:pt x="30" y="159"/>
                    <a:pt x="31" y="158"/>
                    <a:pt x="31" y="158"/>
                  </a:cubicBezTo>
                  <a:cubicBezTo>
                    <a:pt x="27" y="149"/>
                    <a:pt x="16" y="144"/>
                    <a:pt x="16" y="132"/>
                  </a:cubicBezTo>
                  <a:cubicBezTo>
                    <a:pt x="16" y="118"/>
                    <a:pt x="18" y="101"/>
                    <a:pt x="32" y="101"/>
                  </a:cubicBezTo>
                  <a:cubicBezTo>
                    <a:pt x="37" y="101"/>
                    <a:pt x="40" y="104"/>
                    <a:pt x="43" y="108"/>
                  </a:cubicBezTo>
                  <a:cubicBezTo>
                    <a:pt x="40" y="95"/>
                    <a:pt x="33" y="85"/>
                    <a:pt x="29" y="71"/>
                  </a:cubicBezTo>
                  <a:cubicBezTo>
                    <a:pt x="28" y="68"/>
                    <a:pt x="24" y="62"/>
                    <a:pt x="25" y="57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1" y="37"/>
                    <a:pt x="25" y="32"/>
                    <a:pt x="23" y="24"/>
                  </a:cubicBezTo>
                  <a:cubicBezTo>
                    <a:pt x="21" y="18"/>
                    <a:pt x="17" y="11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91"/>
            <p:cNvSpPr>
              <a:spLocks noEditPoints="1"/>
            </p:cNvSpPr>
            <p:nvPr/>
          </p:nvSpPr>
          <p:spPr bwMode="auto">
            <a:xfrm>
              <a:off x="5259" y="-452"/>
              <a:ext cx="624" cy="456"/>
            </a:xfrm>
            <a:custGeom>
              <a:avLst/>
              <a:gdLst>
                <a:gd name="T0" fmla="*/ 91 w 264"/>
                <a:gd name="T1" fmla="*/ 192 h 193"/>
                <a:gd name="T2" fmla="*/ 91 w 264"/>
                <a:gd name="T3" fmla="*/ 192 h 193"/>
                <a:gd name="T4" fmla="*/ 91 w 264"/>
                <a:gd name="T5" fmla="*/ 192 h 193"/>
                <a:gd name="T6" fmla="*/ 90 w 264"/>
                <a:gd name="T7" fmla="*/ 191 h 193"/>
                <a:gd name="T8" fmla="*/ 90 w 264"/>
                <a:gd name="T9" fmla="*/ 191 h 193"/>
                <a:gd name="T10" fmla="*/ 91 w 264"/>
                <a:gd name="T11" fmla="*/ 192 h 193"/>
                <a:gd name="T12" fmla="*/ 90 w 264"/>
                <a:gd name="T13" fmla="*/ 191 h 193"/>
                <a:gd name="T14" fmla="*/ 86 w 264"/>
                <a:gd name="T15" fmla="*/ 187 h 193"/>
                <a:gd name="T16" fmla="*/ 90 w 264"/>
                <a:gd name="T17" fmla="*/ 191 h 193"/>
                <a:gd name="T18" fmla="*/ 86 w 264"/>
                <a:gd name="T19" fmla="*/ 187 h 193"/>
                <a:gd name="T20" fmla="*/ 243 w 264"/>
                <a:gd name="T21" fmla="*/ 0 h 193"/>
                <a:gd name="T22" fmla="*/ 164 w 264"/>
                <a:gd name="T23" fmla="*/ 30 h 193"/>
                <a:gd name="T24" fmla="*/ 148 w 264"/>
                <a:gd name="T25" fmla="*/ 23 h 193"/>
                <a:gd name="T26" fmla="*/ 131 w 264"/>
                <a:gd name="T27" fmla="*/ 30 h 193"/>
                <a:gd name="T28" fmla="*/ 84 w 264"/>
                <a:gd name="T29" fmla="*/ 55 h 193"/>
                <a:gd name="T30" fmla="*/ 62 w 264"/>
                <a:gd name="T31" fmla="*/ 59 h 193"/>
                <a:gd name="T32" fmla="*/ 57 w 264"/>
                <a:gd name="T33" fmla="*/ 64 h 193"/>
                <a:gd name="T34" fmla="*/ 61 w 264"/>
                <a:gd name="T35" fmla="*/ 74 h 193"/>
                <a:gd name="T36" fmla="*/ 33 w 264"/>
                <a:gd name="T37" fmla="*/ 105 h 193"/>
                <a:gd name="T38" fmla="*/ 41 w 264"/>
                <a:gd name="T39" fmla="*/ 117 h 193"/>
                <a:gd name="T40" fmla="*/ 16 w 264"/>
                <a:gd name="T41" fmla="*/ 132 h 193"/>
                <a:gd name="T42" fmla="*/ 16 w 264"/>
                <a:gd name="T43" fmla="*/ 140 h 193"/>
                <a:gd name="T44" fmla="*/ 0 w 264"/>
                <a:gd name="T45" fmla="*/ 161 h 193"/>
                <a:gd name="T46" fmla="*/ 10 w 264"/>
                <a:gd name="T47" fmla="*/ 171 h 193"/>
                <a:gd name="T48" fmla="*/ 21 w 264"/>
                <a:gd name="T49" fmla="*/ 171 h 193"/>
                <a:gd name="T50" fmla="*/ 25 w 264"/>
                <a:gd name="T51" fmla="*/ 171 h 193"/>
                <a:gd name="T52" fmla="*/ 33 w 264"/>
                <a:gd name="T53" fmla="*/ 190 h 193"/>
                <a:gd name="T54" fmla="*/ 36 w 264"/>
                <a:gd name="T55" fmla="*/ 191 h 193"/>
                <a:gd name="T56" fmla="*/ 47 w 264"/>
                <a:gd name="T57" fmla="*/ 190 h 193"/>
                <a:gd name="T58" fmla="*/ 50 w 264"/>
                <a:gd name="T59" fmla="*/ 193 h 193"/>
                <a:gd name="T60" fmla="*/ 91 w 264"/>
                <a:gd name="T61" fmla="*/ 193 h 193"/>
                <a:gd name="T62" fmla="*/ 90 w 264"/>
                <a:gd name="T63" fmla="*/ 191 h 193"/>
                <a:gd name="T64" fmla="*/ 61 w 264"/>
                <a:gd name="T65" fmla="*/ 157 h 193"/>
                <a:gd name="T66" fmla="*/ 124 w 264"/>
                <a:gd name="T67" fmla="*/ 80 h 193"/>
                <a:gd name="T68" fmla="*/ 150 w 264"/>
                <a:gd name="T69" fmla="*/ 66 h 193"/>
                <a:gd name="T70" fmla="*/ 161 w 264"/>
                <a:gd name="T71" fmla="*/ 54 h 193"/>
                <a:gd name="T72" fmla="*/ 210 w 264"/>
                <a:gd name="T73" fmla="*/ 40 h 193"/>
                <a:gd name="T74" fmla="*/ 264 w 264"/>
                <a:gd name="T75" fmla="*/ 13 h 193"/>
                <a:gd name="T76" fmla="*/ 243 w 264"/>
                <a:gd name="T7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4" h="193">
                  <a:moveTo>
                    <a:pt x="91" y="192"/>
                  </a:moveTo>
                  <a:cubicBezTo>
                    <a:pt x="91" y="192"/>
                    <a:pt x="91" y="192"/>
                    <a:pt x="91" y="192"/>
                  </a:cubicBezTo>
                  <a:cubicBezTo>
                    <a:pt x="91" y="192"/>
                    <a:pt x="91" y="192"/>
                    <a:pt x="91" y="192"/>
                  </a:cubicBezTo>
                  <a:moveTo>
                    <a:pt x="90" y="191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90" y="191"/>
                    <a:pt x="91" y="192"/>
                    <a:pt x="91" y="192"/>
                  </a:cubicBezTo>
                  <a:cubicBezTo>
                    <a:pt x="90" y="191"/>
                    <a:pt x="90" y="191"/>
                    <a:pt x="90" y="191"/>
                  </a:cubicBezTo>
                  <a:moveTo>
                    <a:pt x="86" y="187"/>
                  </a:moveTo>
                  <a:cubicBezTo>
                    <a:pt x="90" y="191"/>
                    <a:pt x="90" y="191"/>
                    <a:pt x="90" y="191"/>
                  </a:cubicBezTo>
                  <a:cubicBezTo>
                    <a:pt x="89" y="189"/>
                    <a:pt x="87" y="188"/>
                    <a:pt x="86" y="187"/>
                  </a:cubicBezTo>
                  <a:moveTo>
                    <a:pt x="243" y="0"/>
                  </a:moveTo>
                  <a:cubicBezTo>
                    <a:pt x="217" y="0"/>
                    <a:pt x="192" y="30"/>
                    <a:pt x="164" y="30"/>
                  </a:cubicBezTo>
                  <a:cubicBezTo>
                    <a:pt x="157" y="30"/>
                    <a:pt x="154" y="23"/>
                    <a:pt x="148" y="23"/>
                  </a:cubicBezTo>
                  <a:cubicBezTo>
                    <a:pt x="138" y="23"/>
                    <a:pt x="138" y="30"/>
                    <a:pt x="131" y="30"/>
                  </a:cubicBezTo>
                  <a:cubicBezTo>
                    <a:pt x="112" y="30"/>
                    <a:pt x="97" y="55"/>
                    <a:pt x="84" y="55"/>
                  </a:cubicBezTo>
                  <a:cubicBezTo>
                    <a:pt x="76" y="55"/>
                    <a:pt x="70" y="59"/>
                    <a:pt x="62" y="59"/>
                  </a:cubicBezTo>
                  <a:cubicBezTo>
                    <a:pt x="59" y="59"/>
                    <a:pt x="57" y="62"/>
                    <a:pt x="57" y="64"/>
                  </a:cubicBezTo>
                  <a:cubicBezTo>
                    <a:pt x="57" y="67"/>
                    <a:pt x="61" y="69"/>
                    <a:pt x="61" y="74"/>
                  </a:cubicBezTo>
                  <a:cubicBezTo>
                    <a:pt x="61" y="88"/>
                    <a:pt x="33" y="96"/>
                    <a:pt x="33" y="105"/>
                  </a:cubicBezTo>
                  <a:cubicBezTo>
                    <a:pt x="33" y="110"/>
                    <a:pt x="41" y="111"/>
                    <a:pt x="41" y="117"/>
                  </a:cubicBezTo>
                  <a:cubicBezTo>
                    <a:pt x="33" y="119"/>
                    <a:pt x="16" y="123"/>
                    <a:pt x="16" y="132"/>
                  </a:cubicBezTo>
                  <a:cubicBezTo>
                    <a:pt x="16" y="138"/>
                    <a:pt x="16" y="140"/>
                    <a:pt x="16" y="140"/>
                  </a:cubicBezTo>
                  <a:cubicBezTo>
                    <a:pt x="16" y="149"/>
                    <a:pt x="0" y="148"/>
                    <a:pt x="0" y="161"/>
                  </a:cubicBezTo>
                  <a:cubicBezTo>
                    <a:pt x="0" y="167"/>
                    <a:pt x="10" y="171"/>
                    <a:pt x="10" y="171"/>
                  </a:cubicBezTo>
                  <a:cubicBezTo>
                    <a:pt x="10" y="171"/>
                    <a:pt x="16" y="171"/>
                    <a:pt x="21" y="171"/>
                  </a:cubicBezTo>
                  <a:cubicBezTo>
                    <a:pt x="23" y="171"/>
                    <a:pt x="25" y="171"/>
                    <a:pt x="25" y="171"/>
                  </a:cubicBezTo>
                  <a:cubicBezTo>
                    <a:pt x="34" y="174"/>
                    <a:pt x="30" y="182"/>
                    <a:pt x="33" y="190"/>
                  </a:cubicBezTo>
                  <a:cubicBezTo>
                    <a:pt x="34" y="191"/>
                    <a:pt x="35" y="191"/>
                    <a:pt x="36" y="191"/>
                  </a:cubicBezTo>
                  <a:cubicBezTo>
                    <a:pt x="40" y="191"/>
                    <a:pt x="44" y="190"/>
                    <a:pt x="47" y="190"/>
                  </a:cubicBezTo>
                  <a:cubicBezTo>
                    <a:pt x="48" y="190"/>
                    <a:pt x="49" y="193"/>
                    <a:pt x="50" y="193"/>
                  </a:cubicBezTo>
                  <a:cubicBezTo>
                    <a:pt x="91" y="193"/>
                    <a:pt x="91" y="193"/>
                    <a:pt x="91" y="193"/>
                  </a:cubicBezTo>
                  <a:cubicBezTo>
                    <a:pt x="91" y="193"/>
                    <a:pt x="91" y="192"/>
                    <a:pt x="90" y="191"/>
                  </a:cubicBezTo>
                  <a:cubicBezTo>
                    <a:pt x="78" y="180"/>
                    <a:pt x="61" y="176"/>
                    <a:pt x="61" y="157"/>
                  </a:cubicBezTo>
                  <a:cubicBezTo>
                    <a:pt x="61" y="123"/>
                    <a:pt x="97" y="87"/>
                    <a:pt x="124" y="80"/>
                  </a:cubicBezTo>
                  <a:cubicBezTo>
                    <a:pt x="134" y="77"/>
                    <a:pt x="136" y="66"/>
                    <a:pt x="150" y="66"/>
                  </a:cubicBezTo>
                  <a:cubicBezTo>
                    <a:pt x="156" y="66"/>
                    <a:pt x="158" y="55"/>
                    <a:pt x="161" y="54"/>
                  </a:cubicBezTo>
                  <a:cubicBezTo>
                    <a:pt x="179" y="45"/>
                    <a:pt x="192" y="49"/>
                    <a:pt x="210" y="40"/>
                  </a:cubicBezTo>
                  <a:cubicBezTo>
                    <a:pt x="223" y="34"/>
                    <a:pt x="264" y="31"/>
                    <a:pt x="264" y="13"/>
                  </a:cubicBezTo>
                  <a:cubicBezTo>
                    <a:pt x="264" y="7"/>
                    <a:pt x="249" y="0"/>
                    <a:pt x="2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92"/>
            <p:cNvSpPr>
              <a:spLocks/>
            </p:cNvSpPr>
            <p:nvPr/>
          </p:nvSpPr>
          <p:spPr bwMode="auto">
            <a:xfrm>
              <a:off x="3113" y="749"/>
              <a:ext cx="1373" cy="982"/>
            </a:xfrm>
            <a:custGeom>
              <a:avLst/>
              <a:gdLst>
                <a:gd name="T0" fmla="*/ 270 w 581"/>
                <a:gd name="T1" fmla="*/ 64 h 415"/>
                <a:gd name="T2" fmla="*/ 253 w 581"/>
                <a:gd name="T3" fmla="*/ 85 h 415"/>
                <a:gd name="T4" fmla="*/ 244 w 581"/>
                <a:gd name="T5" fmla="*/ 90 h 415"/>
                <a:gd name="T6" fmla="*/ 210 w 581"/>
                <a:gd name="T7" fmla="*/ 106 h 415"/>
                <a:gd name="T8" fmla="*/ 176 w 581"/>
                <a:gd name="T9" fmla="*/ 141 h 415"/>
                <a:gd name="T10" fmla="*/ 136 w 581"/>
                <a:gd name="T11" fmla="*/ 174 h 415"/>
                <a:gd name="T12" fmla="*/ 115 w 581"/>
                <a:gd name="T13" fmla="*/ 171 h 415"/>
                <a:gd name="T14" fmla="*/ 106 w 581"/>
                <a:gd name="T15" fmla="*/ 188 h 415"/>
                <a:gd name="T16" fmla="*/ 72 w 581"/>
                <a:gd name="T17" fmla="*/ 194 h 415"/>
                <a:gd name="T18" fmla="*/ 124 w 581"/>
                <a:gd name="T19" fmla="*/ 231 h 415"/>
                <a:gd name="T20" fmla="*/ 126 w 581"/>
                <a:gd name="T21" fmla="*/ 246 h 415"/>
                <a:gd name="T22" fmla="*/ 106 w 581"/>
                <a:gd name="T23" fmla="*/ 287 h 415"/>
                <a:gd name="T24" fmla="*/ 66 w 581"/>
                <a:gd name="T25" fmla="*/ 285 h 415"/>
                <a:gd name="T26" fmla="*/ 32 w 581"/>
                <a:gd name="T27" fmla="*/ 282 h 415"/>
                <a:gd name="T28" fmla="*/ 10 w 581"/>
                <a:gd name="T29" fmla="*/ 314 h 415"/>
                <a:gd name="T30" fmla="*/ 8 w 581"/>
                <a:gd name="T31" fmla="*/ 374 h 415"/>
                <a:gd name="T32" fmla="*/ 35 w 581"/>
                <a:gd name="T33" fmla="*/ 396 h 415"/>
                <a:gd name="T34" fmla="*/ 99 w 581"/>
                <a:gd name="T35" fmla="*/ 403 h 415"/>
                <a:gd name="T36" fmla="*/ 106 w 581"/>
                <a:gd name="T37" fmla="*/ 403 h 415"/>
                <a:gd name="T38" fmla="*/ 137 w 581"/>
                <a:gd name="T39" fmla="*/ 361 h 415"/>
                <a:gd name="T40" fmla="*/ 184 w 581"/>
                <a:gd name="T41" fmla="*/ 297 h 415"/>
                <a:gd name="T42" fmla="*/ 259 w 581"/>
                <a:gd name="T43" fmla="*/ 275 h 415"/>
                <a:gd name="T44" fmla="*/ 319 w 581"/>
                <a:gd name="T45" fmla="*/ 309 h 415"/>
                <a:gd name="T46" fmla="*/ 373 w 581"/>
                <a:gd name="T47" fmla="*/ 348 h 415"/>
                <a:gd name="T48" fmla="*/ 375 w 581"/>
                <a:gd name="T49" fmla="*/ 381 h 415"/>
                <a:gd name="T50" fmla="*/ 383 w 581"/>
                <a:gd name="T51" fmla="*/ 347 h 415"/>
                <a:gd name="T52" fmla="*/ 390 w 581"/>
                <a:gd name="T53" fmla="*/ 326 h 415"/>
                <a:gd name="T54" fmla="*/ 365 w 581"/>
                <a:gd name="T55" fmla="*/ 312 h 415"/>
                <a:gd name="T56" fmla="*/ 333 w 581"/>
                <a:gd name="T57" fmla="*/ 276 h 415"/>
                <a:gd name="T58" fmla="*/ 321 w 581"/>
                <a:gd name="T59" fmla="*/ 250 h 415"/>
                <a:gd name="T60" fmla="*/ 361 w 581"/>
                <a:gd name="T61" fmla="*/ 255 h 415"/>
                <a:gd name="T62" fmla="*/ 409 w 581"/>
                <a:gd name="T63" fmla="*/ 296 h 415"/>
                <a:gd name="T64" fmla="*/ 443 w 581"/>
                <a:gd name="T65" fmla="*/ 354 h 415"/>
                <a:gd name="T66" fmla="*/ 466 w 581"/>
                <a:gd name="T67" fmla="*/ 377 h 415"/>
                <a:gd name="T68" fmla="*/ 483 w 581"/>
                <a:gd name="T69" fmla="*/ 402 h 415"/>
                <a:gd name="T70" fmla="*/ 479 w 581"/>
                <a:gd name="T71" fmla="*/ 377 h 415"/>
                <a:gd name="T72" fmla="*/ 503 w 581"/>
                <a:gd name="T73" fmla="*/ 382 h 415"/>
                <a:gd name="T74" fmla="*/ 485 w 581"/>
                <a:gd name="T75" fmla="*/ 356 h 415"/>
                <a:gd name="T76" fmla="*/ 494 w 581"/>
                <a:gd name="T77" fmla="*/ 346 h 415"/>
                <a:gd name="T78" fmla="*/ 534 w 581"/>
                <a:gd name="T79" fmla="*/ 339 h 415"/>
                <a:gd name="T80" fmla="*/ 556 w 581"/>
                <a:gd name="T81" fmla="*/ 328 h 415"/>
                <a:gd name="T82" fmla="*/ 569 w 581"/>
                <a:gd name="T83" fmla="*/ 325 h 415"/>
                <a:gd name="T84" fmla="*/ 567 w 581"/>
                <a:gd name="T85" fmla="*/ 265 h 415"/>
                <a:gd name="T86" fmla="*/ 580 w 581"/>
                <a:gd name="T87" fmla="*/ 241 h 415"/>
                <a:gd name="T88" fmla="*/ 562 w 581"/>
                <a:gd name="T89" fmla="*/ 237 h 415"/>
                <a:gd name="T90" fmla="*/ 501 w 581"/>
                <a:gd name="T91" fmla="*/ 195 h 415"/>
                <a:gd name="T92" fmla="*/ 478 w 581"/>
                <a:gd name="T93" fmla="*/ 183 h 415"/>
                <a:gd name="T94" fmla="*/ 498 w 581"/>
                <a:gd name="T95" fmla="*/ 141 h 415"/>
                <a:gd name="T96" fmla="*/ 488 w 581"/>
                <a:gd name="T97" fmla="*/ 113 h 415"/>
                <a:gd name="T98" fmla="*/ 452 w 581"/>
                <a:gd name="T99" fmla="*/ 65 h 415"/>
                <a:gd name="T100" fmla="*/ 452 w 581"/>
                <a:gd name="T101" fmla="*/ 65 h 415"/>
                <a:gd name="T102" fmla="*/ 452 w 581"/>
                <a:gd name="T103" fmla="*/ 65 h 415"/>
                <a:gd name="T104" fmla="*/ 452 w 581"/>
                <a:gd name="T105" fmla="*/ 65 h 415"/>
                <a:gd name="T106" fmla="*/ 433 w 581"/>
                <a:gd name="T107" fmla="*/ 67 h 415"/>
                <a:gd name="T108" fmla="*/ 417 w 581"/>
                <a:gd name="T109" fmla="*/ 62 h 415"/>
                <a:gd name="T110" fmla="*/ 355 w 581"/>
                <a:gd name="T111" fmla="*/ 76 h 415"/>
                <a:gd name="T112" fmla="*/ 341 w 581"/>
                <a:gd name="T113" fmla="*/ 68 h 415"/>
                <a:gd name="T114" fmla="*/ 300 w 581"/>
                <a:gd name="T115" fmla="*/ 72 h 415"/>
                <a:gd name="T116" fmla="*/ 282 w 581"/>
                <a:gd name="T117" fmla="*/ 54 h 415"/>
                <a:gd name="T118" fmla="*/ 300 w 581"/>
                <a:gd name="T119" fmla="*/ 25 h 415"/>
                <a:gd name="T120" fmla="*/ 293 w 581"/>
                <a:gd name="T12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1" h="415">
                  <a:moveTo>
                    <a:pt x="293" y="0"/>
                  </a:moveTo>
                  <a:cubicBezTo>
                    <a:pt x="280" y="9"/>
                    <a:pt x="259" y="11"/>
                    <a:pt x="259" y="33"/>
                  </a:cubicBezTo>
                  <a:cubicBezTo>
                    <a:pt x="259" y="46"/>
                    <a:pt x="268" y="50"/>
                    <a:pt x="270" y="64"/>
                  </a:cubicBezTo>
                  <a:cubicBezTo>
                    <a:pt x="270" y="65"/>
                    <a:pt x="274" y="75"/>
                    <a:pt x="274" y="77"/>
                  </a:cubicBezTo>
                  <a:cubicBezTo>
                    <a:pt x="274" y="81"/>
                    <a:pt x="265" y="86"/>
                    <a:pt x="262" y="86"/>
                  </a:cubicBezTo>
                  <a:cubicBezTo>
                    <a:pt x="259" y="86"/>
                    <a:pt x="256" y="85"/>
                    <a:pt x="253" y="85"/>
                  </a:cubicBezTo>
                  <a:cubicBezTo>
                    <a:pt x="252" y="85"/>
                    <a:pt x="250" y="85"/>
                    <a:pt x="249" y="87"/>
                  </a:cubicBezTo>
                  <a:cubicBezTo>
                    <a:pt x="248" y="88"/>
                    <a:pt x="247" y="91"/>
                    <a:pt x="245" y="91"/>
                  </a:cubicBezTo>
                  <a:cubicBezTo>
                    <a:pt x="245" y="91"/>
                    <a:pt x="245" y="91"/>
                    <a:pt x="244" y="90"/>
                  </a:cubicBezTo>
                  <a:cubicBezTo>
                    <a:pt x="243" y="91"/>
                    <a:pt x="243" y="91"/>
                    <a:pt x="242" y="91"/>
                  </a:cubicBezTo>
                  <a:cubicBezTo>
                    <a:pt x="242" y="91"/>
                    <a:pt x="242" y="90"/>
                    <a:pt x="237" y="90"/>
                  </a:cubicBezTo>
                  <a:cubicBezTo>
                    <a:pt x="225" y="90"/>
                    <a:pt x="218" y="99"/>
                    <a:pt x="210" y="106"/>
                  </a:cubicBezTo>
                  <a:cubicBezTo>
                    <a:pt x="210" y="107"/>
                    <a:pt x="205" y="110"/>
                    <a:pt x="205" y="112"/>
                  </a:cubicBezTo>
                  <a:cubicBezTo>
                    <a:pt x="205" y="118"/>
                    <a:pt x="206" y="125"/>
                    <a:pt x="202" y="129"/>
                  </a:cubicBezTo>
                  <a:cubicBezTo>
                    <a:pt x="200" y="131"/>
                    <a:pt x="179" y="140"/>
                    <a:pt x="176" y="141"/>
                  </a:cubicBezTo>
                  <a:cubicBezTo>
                    <a:pt x="173" y="141"/>
                    <a:pt x="172" y="142"/>
                    <a:pt x="168" y="142"/>
                  </a:cubicBezTo>
                  <a:cubicBezTo>
                    <a:pt x="165" y="154"/>
                    <a:pt x="161" y="166"/>
                    <a:pt x="145" y="166"/>
                  </a:cubicBezTo>
                  <a:cubicBezTo>
                    <a:pt x="144" y="170"/>
                    <a:pt x="140" y="174"/>
                    <a:pt x="136" y="174"/>
                  </a:cubicBezTo>
                  <a:cubicBezTo>
                    <a:pt x="130" y="174"/>
                    <a:pt x="125" y="171"/>
                    <a:pt x="120" y="1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6" y="173"/>
                    <a:pt x="114" y="181"/>
                    <a:pt x="118" y="182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6" y="186"/>
                    <a:pt x="110" y="188"/>
                    <a:pt x="106" y="188"/>
                  </a:cubicBezTo>
                  <a:cubicBezTo>
                    <a:pt x="101" y="188"/>
                    <a:pt x="93" y="186"/>
                    <a:pt x="91" y="183"/>
                  </a:cubicBezTo>
                  <a:cubicBezTo>
                    <a:pt x="86" y="184"/>
                    <a:pt x="71" y="188"/>
                    <a:pt x="71" y="192"/>
                  </a:cubicBezTo>
                  <a:cubicBezTo>
                    <a:pt x="71" y="193"/>
                    <a:pt x="71" y="194"/>
                    <a:pt x="72" y="194"/>
                  </a:cubicBezTo>
                  <a:cubicBezTo>
                    <a:pt x="72" y="202"/>
                    <a:pt x="95" y="207"/>
                    <a:pt x="104" y="209"/>
                  </a:cubicBezTo>
                  <a:cubicBezTo>
                    <a:pt x="106" y="210"/>
                    <a:pt x="107" y="212"/>
                    <a:pt x="110" y="213"/>
                  </a:cubicBezTo>
                  <a:cubicBezTo>
                    <a:pt x="110" y="221"/>
                    <a:pt x="113" y="231"/>
                    <a:pt x="124" y="231"/>
                  </a:cubicBezTo>
                  <a:cubicBezTo>
                    <a:pt x="124" y="235"/>
                    <a:pt x="127" y="234"/>
                    <a:pt x="127" y="239"/>
                  </a:cubicBezTo>
                  <a:cubicBezTo>
                    <a:pt x="127" y="241"/>
                    <a:pt x="126" y="245"/>
                    <a:pt x="125" y="247"/>
                  </a:cubicBezTo>
                  <a:cubicBezTo>
                    <a:pt x="126" y="246"/>
                    <a:pt x="126" y="246"/>
                    <a:pt x="126" y="246"/>
                  </a:cubicBezTo>
                  <a:cubicBezTo>
                    <a:pt x="126" y="249"/>
                    <a:pt x="126" y="258"/>
                    <a:pt x="126" y="260"/>
                  </a:cubicBezTo>
                  <a:cubicBezTo>
                    <a:pt x="126" y="270"/>
                    <a:pt x="119" y="274"/>
                    <a:pt x="119" y="284"/>
                  </a:cubicBezTo>
                  <a:cubicBezTo>
                    <a:pt x="118" y="284"/>
                    <a:pt x="110" y="287"/>
                    <a:pt x="106" y="287"/>
                  </a:cubicBezTo>
                  <a:cubicBezTo>
                    <a:pt x="102" y="287"/>
                    <a:pt x="99" y="284"/>
                    <a:pt x="94" y="284"/>
                  </a:cubicBezTo>
                  <a:cubicBezTo>
                    <a:pt x="94" y="284"/>
                    <a:pt x="93" y="284"/>
                    <a:pt x="91" y="285"/>
                  </a:cubicBezTo>
                  <a:cubicBezTo>
                    <a:pt x="66" y="285"/>
                    <a:pt x="66" y="285"/>
                    <a:pt x="66" y="285"/>
                  </a:cubicBezTo>
                  <a:cubicBezTo>
                    <a:pt x="63" y="284"/>
                    <a:pt x="59" y="284"/>
                    <a:pt x="57" y="282"/>
                  </a:cubicBezTo>
                  <a:cubicBezTo>
                    <a:pt x="33" y="282"/>
                    <a:pt x="33" y="282"/>
                    <a:pt x="33" y="282"/>
                  </a:cubicBezTo>
                  <a:cubicBezTo>
                    <a:pt x="33" y="282"/>
                    <a:pt x="32" y="282"/>
                    <a:pt x="32" y="282"/>
                  </a:cubicBezTo>
                  <a:cubicBezTo>
                    <a:pt x="29" y="282"/>
                    <a:pt x="27" y="279"/>
                    <a:pt x="25" y="279"/>
                  </a:cubicBezTo>
                  <a:cubicBezTo>
                    <a:pt x="22" y="279"/>
                    <a:pt x="4" y="291"/>
                    <a:pt x="4" y="294"/>
                  </a:cubicBezTo>
                  <a:cubicBezTo>
                    <a:pt x="4" y="298"/>
                    <a:pt x="10" y="306"/>
                    <a:pt x="10" y="314"/>
                  </a:cubicBezTo>
                  <a:cubicBezTo>
                    <a:pt x="10" y="327"/>
                    <a:pt x="5" y="341"/>
                    <a:pt x="5" y="354"/>
                  </a:cubicBezTo>
                  <a:cubicBezTo>
                    <a:pt x="5" y="358"/>
                    <a:pt x="0" y="360"/>
                    <a:pt x="0" y="367"/>
                  </a:cubicBezTo>
                  <a:cubicBezTo>
                    <a:pt x="0" y="371"/>
                    <a:pt x="4" y="374"/>
                    <a:pt x="8" y="374"/>
                  </a:cubicBezTo>
                  <a:cubicBezTo>
                    <a:pt x="8" y="380"/>
                    <a:pt x="8" y="384"/>
                    <a:pt x="8" y="395"/>
                  </a:cubicBezTo>
                  <a:cubicBezTo>
                    <a:pt x="8" y="397"/>
                    <a:pt x="9" y="399"/>
                    <a:pt x="12" y="399"/>
                  </a:cubicBezTo>
                  <a:cubicBezTo>
                    <a:pt x="20" y="399"/>
                    <a:pt x="26" y="396"/>
                    <a:pt x="35" y="396"/>
                  </a:cubicBezTo>
                  <a:cubicBezTo>
                    <a:pt x="47" y="396"/>
                    <a:pt x="48" y="415"/>
                    <a:pt x="55" y="415"/>
                  </a:cubicBezTo>
                  <a:cubicBezTo>
                    <a:pt x="67" y="415"/>
                    <a:pt x="74" y="405"/>
                    <a:pt x="87" y="405"/>
                  </a:cubicBezTo>
                  <a:cubicBezTo>
                    <a:pt x="89" y="405"/>
                    <a:pt x="94" y="403"/>
                    <a:pt x="99" y="403"/>
                  </a:cubicBezTo>
                  <a:cubicBezTo>
                    <a:pt x="101" y="403"/>
                    <a:pt x="102" y="403"/>
                    <a:pt x="103" y="403"/>
                  </a:cubicBezTo>
                  <a:cubicBezTo>
                    <a:pt x="103" y="403"/>
                    <a:pt x="103" y="403"/>
                    <a:pt x="103" y="403"/>
                  </a:cubicBezTo>
                  <a:cubicBezTo>
                    <a:pt x="104" y="403"/>
                    <a:pt x="105" y="403"/>
                    <a:pt x="106" y="403"/>
                  </a:cubicBezTo>
                  <a:cubicBezTo>
                    <a:pt x="114" y="403"/>
                    <a:pt x="115" y="393"/>
                    <a:pt x="121" y="390"/>
                  </a:cubicBezTo>
                  <a:cubicBezTo>
                    <a:pt x="132" y="384"/>
                    <a:pt x="135" y="378"/>
                    <a:pt x="142" y="368"/>
                  </a:cubicBezTo>
                  <a:cubicBezTo>
                    <a:pt x="139" y="367"/>
                    <a:pt x="137" y="365"/>
                    <a:pt x="137" y="361"/>
                  </a:cubicBezTo>
                  <a:cubicBezTo>
                    <a:pt x="137" y="349"/>
                    <a:pt x="152" y="327"/>
                    <a:pt x="162" y="325"/>
                  </a:cubicBezTo>
                  <a:cubicBezTo>
                    <a:pt x="173" y="323"/>
                    <a:pt x="184" y="319"/>
                    <a:pt x="187" y="308"/>
                  </a:cubicBezTo>
                  <a:cubicBezTo>
                    <a:pt x="184" y="297"/>
                    <a:pt x="184" y="297"/>
                    <a:pt x="184" y="297"/>
                  </a:cubicBezTo>
                  <a:cubicBezTo>
                    <a:pt x="184" y="289"/>
                    <a:pt x="193" y="284"/>
                    <a:pt x="201" y="284"/>
                  </a:cubicBezTo>
                  <a:cubicBezTo>
                    <a:pt x="211" y="284"/>
                    <a:pt x="219" y="289"/>
                    <a:pt x="230" y="289"/>
                  </a:cubicBezTo>
                  <a:cubicBezTo>
                    <a:pt x="242" y="289"/>
                    <a:pt x="249" y="280"/>
                    <a:pt x="259" y="275"/>
                  </a:cubicBezTo>
                  <a:cubicBezTo>
                    <a:pt x="263" y="273"/>
                    <a:pt x="264" y="266"/>
                    <a:pt x="274" y="266"/>
                  </a:cubicBezTo>
                  <a:cubicBezTo>
                    <a:pt x="294" y="266"/>
                    <a:pt x="297" y="288"/>
                    <a:pt x="306" y="300"/>
                  </a:cubicBezTo>
                  <a:cubicBezTo>
                    <a:pt x="307" y="304"/>
                    <a:pt x="315" y="306"/>
                    <a:pt x="319" y="309"/>
                  </a:cubicBezTo>
                  <a:cubicBezTo>
                    <a:pt x="328" y="318"/>
                    <a:pt x="332" y="323"/>
                    <a:pt x="348" y="327"/>
                  </a:cubicBezTo>
                  <a:cubicBezTo>
                    <a:pt x="348" y="330"/>
                    <a:pt x="356" y="332"/>
                    <a:pt x="358" y="332"/>
                  </a:cubicBezTo>
                  <a:cubicBezTo>
                    <a:pt x="359" y="335"/>
                    <a:pt x="371" y="348"/>
                    <a:pt x="373" y="348"/>
                  </a:cubicBezTo>
                  <a:cubicBezTo>
                    <a:pt x="374" y="353"/>
                    <a:pt x="378" y="355"/>
                    <a:pt x="378" y="363"/>
                  </a:cubicBezTo>
                  <a:cubicBezTo>
                    <a:pt x="378" y="369"/>
                    <a:pt x="375" y="377"/>
                    <a:pt x="369" y="377"/>
                  </a:cubicBezTo>
                  <a:cubicBezTo>
                    <a:pt x="369" y="379"/>
                    <a:pt x="371" y="381"/>
                    <a:pt x="375" y="381"/>
                  </a:cubicBezTo>
                  <a:cubicBezTo>
                    <a:pt x="382" y="381"/>
                    <a:pt x="381" y="370"/>
                    <a:pt x="386" y="365"/>
                  </a:cubicBezTo>
                  <a:cubicBezTo>
                    <a:pt x="386" y="365"/>
                    <a:pt x="393" y="365"/>
                    <a:pt x="393" y="362"/>
                  </a:cubicBezTo>
                  <a:cubicBezTo>
                    <a:pt x="393" y="355"/>
                    <a:pt x="383" y="354"/>
                    <a:pt x="383" y="347"/>
                  </a:cubicBezTo>
                  <a:cubicBezTo>
                    <a:pt x="383" y="342"/>
                    <a:pt x="389" y="339"/>
                    <a:pt x="395" y="339"/>
                  </a:cubicBezTo>
                  <a:cubicBezTo>
                    <a:pt x="403" y="339"/>
                    <a:pt x="407" y="345"/>
                    <a:pt x="412" y="346"/>
                  </a:cubicBezTo>
                  <a:cubicBezTo>
                    <a:pt x="413" y="335"/>
                    <a:pt x="401" y="331"/>
                    <a:pt x="390" y="326"/>
                  </a:cubicBezTo>
                  <a:cubicBezTo>
                    <a:pt x="387" y="324"/>
                    <a:pt x="374" y="322"/>
                    <a:pt x="376" y="315"/>
                  </a:cubicBezTo>
                  <a:cubicBezTo>
                    <a:pt x="378" y="314"/>
                    <a:pt x="378" y="313"/>
                    <a:pt x="378" y="311"/>
                  </a:cubicBezTo>
                  <a:cubicBezTo>
                    <a:pt x="373" y="311"/>
                    <a:pt x="369" y="312"/>
                    <a:pt x="365" y="312"/>
                  </a:cubicBezTo>
                  <a:cubicBezTo>
                    <a:pt x="362" y="312"/>
                    <a:pt x="360" y="312"/>
                    <a:pt x="356" y="310"/>
                  </a:cubicBezTo>
                  <a:cubicBezTo>
                    <a:pt x="352" y="308"/>
                    <a:pt x="348" y="299"/>
                    <a:pt x="346" y="292"/>
                  </a:cubicBezTo>
                  <a:cubicBezTo>
                    <a:pt x="345" y="287"/>
                    <a:pt x="341" y="278"/>
                    <a:pt x="333" y="276"/>
                  </a:cubicBezTo>
                  <a:cubicBezTo>
                    <a:pt x="326" y="274"/>
                    <a:pt x="322" y="270"/>
                    <a:pt x="322" y="263"/>
                  </a:cubicBezTo>
                  <a:cubicBezTo>
                    <a:pt x="322" y="259"/>
                    <a:pt x="323" y="256"/>
                    <a:pt x="324" y="253"/>
                  </a:cubicBezTo>
                  <a:cubicBezTo>
                    <a:pt x="323" y="253"/>
                    <a:pt x="321" y="251"/>
                    <a:pt x="321" y="250"/>
                  </a:cubicBezTo>
                  <a:cubicBezTo>
                    <a:pt x="321" y="244"/>
                    <a:pt x="333" y="244"/>
                    <a:pt x="338" y="240"/>
                  </a:cubicBezTo>
                  <a:cubicBezTo>
                    <a:pt x="342" y="244"/>
                    <a:pt x="338" y="255"/>
                    <a:pt x="345" y="255"/>
                  </a:cubicBezTo>
                  <a:cubicBezTo>
                    <a:pt x="351" y="255"/>
                    <a:pt x="355" y="255"/>
                    <a:pt x="361" y="255"/>
                  </a:cubicBezTo>
                  <a:cubicBezTo>
                    <a:pt x="361" y="267"/>
                    <a:pt x="374" y="285"/>
                    <a:pt x="386" y="285"/>
                  </a:cubicBezTo>
                  <a:cubicBezTo>
                    <a:pt x="389" y="285"/>
                    <a:pt x="390" y="285"/>
                    <a:pt x="393" y="285"/>
                  </a:cubicBezTo>
                  <a:cubicBezTo>
                    <a:pt x="393" y="292"/>
                    <a:pt x="402" y="293"/>
                    <a:pt x="409" y="296"/>
                  </a:cubicBezTo>
                  <a:cubicBezTo>
                    <a:pt x="417" y="300"/>
                    <a:pt x="428" y="311"/>
                    <a:pt x="428" y="318"/>
                  </a:cubicBezTo>
                  <a:cubicBezTo>
                    <a:pt x="428" y="323"/>
                    <a:pt x="428" y="326"/>
                    <a:pt x="428" y="332"/>
                  </a:cubicBezTo>
                  <a:cubicBezTo>
                    <a:pt x="428" y="343"/>
                    <a:pt x="437" y="348"/>
                    <a:pt x="443" y="354"/>
                  </a:cubicBezTo>
                  <a:cubicBezTo>
                    <a:pt x="448" y="359"/>
                    <a:pt x="452" y="364"/>
                    <a:pt x="454" y="371"/>
                  </a:cubicBezTo>
                  <a:cubicBezTo>
                    <a:pt x="454" y="372"/>
                    <a:pt x="455" y="377"/>
                    <a:pt x="457" y="377"/>
                  </a:cubicBezTo>
                  <a:cubicBezTo>
                    <a:pt x="460" y="377"/>
                    <a:pt x="463" y="377"/>
                    <a:pt x="466" y="377"/>
                  </a:cubicBezTo>
                  <a:cubicBezTo>
                    <a:pt x="465" y="380"/>
                    <a:pt x="459" y="381"/>
                    <a:pt x="459" y="385"/>
                  </a:cubicBezTo>
                  <a:cubicBezTo>
                    <a:pt x="459" y="394"/>
                    <a:pt x="467" y="402"/>
                    <a:pt x="475" y="402"/>
                  </a:cubicBezTo>
                  <a:cubicBezTo>
                    <a:pt x="476" y="402"/>
                    <a:pt x="480" y="402"/>
                    <a:pt x="483" y="402"/>
                  </a:cubicBezTo>
                  <a:cubicBezTo>
                    <a:pt x="477" y="400"/>
                    <a:pt x="483" y="393"/>
                    <a:pt x="483" y="390"/>
                  </a:cubicBezTo>
                  <a:cubicBezTo>
                    <a:pt x="483" y="386"/>
                    <a:pt x="481" y="384"/>
                    <a:pt x="479" y="381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482" y="380"/>
                    <a:pt x="487" y="384"/>
                    <a:pt x="493" y="385"/>
                  </a:cubicBezTo>
                  <a:cubicBezTo>
                    <a:pt x="494" y="385"/>
                    <a:pt x="494" y="385"/>
                    <a:pt x="494" y="385"/>
                  </a:cubicBezTo>
                  <a:cubicBezTo>
                    <a:pt x="495" y="381"/>
                    <a:pt x="501" y="383"/>
                    <a:pt x="503" y="382"/>
                  </a:cubicBezTo>
                  <a:cubicBezTo>
                    <a:pt x="502" y="381"/>
                    <a:pt x="501" y="379"/>
                    <a:pt x="501" y="377"/>
                  </a:cubicBezTo>
                  <a:cubicBezTo>
                    <a:pt x="497" y="377"/>
                    <a:pt x="483" y="364"/>
                    <a:pt x="483" y="362"/>
                  </a:cubicBezTo>
                  <a:cubicBezTo>
                    <a:pt x="483" y="361"/>
                    <a:pt x="484" y="359"/>
                    <a:pt x="485" y="356"/>
                  </a:cubicBezTo>
                  <a:cubicBezTo>
                    <a:pt x="475" y="344"/>
                    <a:pt x="475" y="344"/>
                    <a:pt x="475" y="344"/>
                  </a:cubicBezTo>
                  <a:cubicBezTo>
                    <a:pt x="475" y="342"/>
                    <a:pt x="478" y="339"/>
                    <a:pt x="481" y="339"/>
                  </a:cubicBezTo>
                  <a:cubicBezTo>
                    <a:pt x="485" y="339"/>
                    <a:pt x="486" y="346"/>
                    <a:pt x="494" y="346"/>
                  </a:cubicBezTo>
                  <a:cubicBezTo>
                    <a:pt x="495" y="342"/>
                    <a:pt x="495" y="339"/>
                    <a:pt x="494" y="335"/>
                  </a:cubicBezTo>
                  <a:cubicBezTo>
                    <a:pt x="501" y="333"/>
                    <a:pt x="503" y="328"/>
                    <a:pt x="512" y="328"/>
                  </a:cubicBezTo>
                  <a:cubicBezTo>
                    <a:pt x="521" y="328"/>
                    <a:pt x="526" y="339"/>
                    <a:pt x="534" y="339"/>
                  </a:cubicBezTo>
                  <a:cubicBezTo>
                    <a:pt x="541" y="339"/>
                    <a:pt x="542" y="332"/>
                    <a:pt x="549" y="329"/>
                  </a:cubicBezTo>
                  <a:cubicBezTo>
                    <a:pt x="551" y="328"/>
                    <a:pt x="553" y="327"/>
                    <a:pt x="554" y="327"/>
                  </a:cubicBezTo>
                  <a:cubicBezTo>
                    <a:pt x="555" y="327"/>
                    <a:pt x="556" y="328"/>
                    <a:pt x="556" y="328"/>
                  </a:cubicBezTo>
                  <a:cubicBezTo>
                    <a:pt x="557" y="328"/>
                    <a:pt x="557" y="328"/>
                    <a:pt x="558" y="328"/>
                  </a:cubicBezTo>
                  <a:cubicBezTo>
                    <a:pt x="559" y="328"/>
                    <a:pt x="561" y="327"/>
                    <a:pt x="562" y="327"/>
                  </a:cubicBezTo>
                  <a:cubicBezTo>
                    <a:pt x="565" y="326"/>
                    <a:pt x="567" y="327"/>
                    <a:pt x="569" y="325"/>
                  </a:cubicBezTo>
                  <a:cubicBezTo>
                    <a:pt x="566" y="320"/>
                    <a:pt x="552" y="313"/>
                    <a:pt x="552" y="302"/>
                  </a:cubicBezTo>
                  <a:cubicBezTo>
                    <a:pt x="552" y="295"/>
                    <a:pt x="561" y="284"/>
                    <a:pt x="567" y="279"/>
                  </a:cubicBezTo>
                  <a:cubicBezTo>
                    <a:pt x="567" y="265"/>
                    <a:pt x="567" y="265"/>
                    <a:pt x="567" y="265"/>
                  </a:cubicBezTo>
                  <a:cubicBezTo>
                    <a:pt x="568" y="262"/>
                    <a:pt x="568" y="266"/>
                    <a:pt x="570" y="258"/>
                  </a:cubicBezTo>
                  <a:cubicBezTo>
                    <a:pt x="570" y="252"/>
                    <a:pt x="576" y="250"/>
                    <a:pt x="581" y="249"/>
                  </a:cubicBezTo>
                  <a:cubicBezTo>
                    <a:pt x="580" y="246"/>
                    <a:pt x="581" y="244"/>
                    <a:pt x="580" y="241"/>
                  </a:cubicBezTo>
                  <a:cubicBezTo>
                    <a:pt x="577" y="241"/>
                    <a:pt x="570" y="244"/>
                    <a:pt x="568" y="244"/>
                  </a:cubicBezTo>
                  <a:cubicBezTo>
                    <a:pt x="565" y="241"/>
                    <a:pt x="565" y="241"/>
                    <a:pt x="565" y="241"/>
                  </a:cubicBezTo>
                  <a:cubicBezTo>
                    <a:pt x="564" y="240"/>
                    <a:pt x="562" y="239"/>
                    <a:pt x="562" y="237"/>
                  </a:cubicBezTo>
                  <a:cubicBezTo>
                    <a:pt x="562" y="216"/>
                    <a:pt x="562" y="216"/>
                    <a:pt x="562" y="216"/>
                  </a:cubicBezTo>
                  <a:cubicBezTo>
                    <a:pt x="549" y="216"/>
                    <a:pt x="552" y="188"/>
                    <a:pt x="538" y="188"/>
                  </a:cubicBezTo>
                  <a:cubicBezTo>
                    <a:pt x="525" y="188"/>
                    <a:pt x="517" y="195"/>
                    <a:pt x="501" y="195"/>
                  </a:cubicBezTo>
                  <a:cubicBezTo>
                    <a:pt x="497" y="195"/>
                    <a:pt x="493" y="195"/>
                    <a:pt x="490" y="195"/>
                  </a:cubicBezTo>
                  <a:cubicBezTo>
                    <a:pt x="483" y="195"/>
                    <a:pt x="478" y="194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83"/>
                    <a:pt x="478" y="183"/>
                    <a:pt x="478" y="183"/>
                  </a:cubicBezTo>
                  <a:cubicBezTo>
                    <a:pt x="478" y="171"/>
                    <a:pt x="480" y="162"/>
                    <a:pt x="486" y="153"/>
                  </a:cubicBezTo>
                  <a:cubicBezTo>
                    <a:pt x="488" y="150"/>
                    <a:pt x="498" y="147"/>
                    <a:pt x="498" y="141"/>
                  </a:cubicBezTo>
                  <a:cubicBezTo>
                    <a:pt x="498" y="131"/>
                    <a:pt x="488" y="124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13"/>
                    <a:pt x="488" y="113"/>
                    <a:pt x="488" y="113"/>
                  </a:cubicBezTo>
                  <a:cubicBezTo>
                    <a:pt x="488" y="106"/>
                    <a:pt x="496" y="103"/>
                    <a:pt x="496" y="96"/>
                  </a:cubicBezTo>
                  <a:cubicBezTo>
                    <a:pt x="496" y="84"/>
                    <a:pt x="491" y="64"/>
                    <a:pt x="479" y="64"/>
                  </a:cubicBezTo>
                  <a:cubicBezTo>
                    <a:pt x="469" y="64"/>
                    <a:pt x="46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48" y="65"/>
                    <a:pt x="444" y="65"/>
                    <a:pt x="439" y="66"/>
                  </a:cubicBezTo>
                  <a:cubicBezTo>
                    <a:pt x="437" y="66"/>
                    <a:pt x="435" y="66"/>
                    <a:pt x="433" y="67"/>
                  </a:cubicBezTo>
                  <a:cubicBezTo>
                    <a:pt x="433" y="67"/>
                    <a:pt x="433" y="67"/>
                    <a:pt x="433" y="66"/>
                  </a:cubicBezTo>
                  <a:cubicBezTo>
                    <a:pt x="427" y="67"/>
                    <a:pt x="421" y="68"/>
                    <a:pt x="414" y="68"/>
                  </a:cubicBezTo>
                  <a:cubicBezTo>
                    <a:pt x="414" y="67"/>
                    <a:pt x="416" y="64"/>
                    <a:pt x="417" y="62"/>
                  </a:cubicBezTo>
                  <a:cubicBezTo>
                    <a:pt x="413" y="60"/>
                    <a:pt x="406" y="60"/>
                    <a:pt x="399" y="60"/>
                  </a:cubicBezTo>
                  <a:cubicBezTo>
                    <a:pt x="392" y="60"/>
                    <a:pt x="384" y="68"/>
                    <a:pt x="379" y="70"/>
                  </a:cubicBezTo>
                  <a:cubicBezTo>
                    <a:pt x="371" y="74"/>
                    <a:pt x="364" y="72"/>
                    <a:pt x="355" y="76"/>
                  </a:cubicBezTo>
                  <a:cubicBezTo>
                    <a:pt x="353" y="77"/>
                    <a:pt x="352" y="81"/>
                    <a:pt x="346" y="81"/>
                  </a:cubicBezTo>
                  <a:cubicBezTo>
                    <a:pt x="346" y="81"/>
                    <a:pt x="337" y="75"/>
                    <a:pt x="337" y="74"/>
                  </a:cubicBezTo>
                  <a:cubicBezTo>
                    <a:pt x="337" y="72"/>
                    <a:pt x="340" y="70"/>
                    <a:pt x="341" y="68"/>
                  </a:cubicBezTo>
                  <a:cubicBezTo>
                    <a:pt x="340" y="68"/>
                    <a:pt x="339" y="68"/>
                    <a:pt x="338" y="68"/>
                  </a:cubicBezTo>
                  <a:cubicBezTo>
                    <a:pt x="327" y="68"/>
                    <a:pt x="318" y="78"/>
                    <a:pt x="304" y="78"/>
                  </a:cubicBezTo>
                  <a:cubicBezTo>
                    <a:pt x="303" y="78"/>
                    <a:pt x="301" y="75"/>
                    <a:pt x="300" y="72"/>
                  </a:cubicBezTo>
                  <a:cubicBezTo>
                    <a:pt x="296" y="72"/>
                    <a:pt x="294" y="70"/>
                    <a:pt x="288" y="70"/>
                  </a:cubicBezTo>
                  <a:cubicBezTo>
                    <a:pt x="288" y="68"/>
                    <a:pt x="288" y="67"/>
                    <a:pt x="288" y="64"/>
                  </a:cubicBezTo>
                  <a:cubicBezTo>
                    <a:pt x="285" y="63"/>
                    <a:pt x="282" y="60"/>
                    <a:pt x="282" y="54"/>
                  </a:cubicBezTo>
                  <a:cubicBezTo>
                    <a:pt x="282" y="45"/>
                    <a:pt x="288" y="40"/>
                    <a:pt x="294" y="35"/>
                  </a:cubicBezTo>
                  <a:cubicBezTo>
                    <a:pt x="295" y="33"/>
                    <a:pt x="300" y="32"/>
                    <a:pt x="300" y="30"/>
                  </a:cubicBezTo>
                  <a:cubicBezTo>
                    <a:pt x="300" y="28"/>
                    <a:pt x="300" y="27"/>
                    <a:pt x="300" y="25"/>
                  </a:cubicBezTo>
                  <a:cubicBezTo>
                    <a:pt x="296" y="25"/>
                    <a:pt x="290" y="25"/>
                    <a:pt x="290" y="20"/>
                  </a:cubicBezTo>
                  <a:cubicBezTo>
                    <a:pt x="290" y="14"/>
                    <a:pt x="290" y="11"/>
                    <a:pt x="293" y="6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93"/>
            <p:cNvSpPr>
              <a:spLocks/>
            </p:cNvSpPr>
            <p:nvPr/>
          </p:nvSpPr>
          <p:spPr bwMode="auto">
            <a:xfrm>
              <a:off x="3621" y="-27"/>
              <a:ext cx="927" cy="895"/>
            </a:xfrm>
            <a:custGeom>
              <a:avLst/>
              <a:gdLst>
                <a:gd name="T0" fmla="*/ 321 w 392"/>
                <a:gd name="T1" fmla="*/ 15 h 378"/>
                <a:gd name="T2" fmla="*/ 297 w 392"/>
                <a:gd name="T3" fmla="*/ 21 h 378"/>
                <a:gd name="T4" fmla="*/ 307 w 392"/>
                <a:gd name="T5" fmla="*/ 4 h 378"/>
                <a:gd name="T6" fmla="*/ 279 w 392"/>
                <a:gd name="T7" fmla="*/ 11 h 378"/>
                <a:gd name="T8" fmla="*/ 257 w 392"/>
                <a:gd name="T9" fmla="*/ 11 h 378"/>
                <a:gd name="T10" fmla="*/ 239 w 392"/>
                <a:gd name="T11" fmla="*/ 32 h 378"/>
                <a:gd name="T12" fmla="*/ 220 w 392"/>
                <a:gd name="T13" fmla="*/ 37 h 378"/>
                <a:gd name="T14" fmla="*/ 197 w 392"/>
                <a:gd name="T15" fmla="*/ 37 h 378"/>
                <a:gd name="T16" fmla="*/ 196 w 392"/>
                <a:gd name="T17" fmla="*/ 43 h 378"/>
                <a:gd name="T18" fmla="*/ 178 w 392"/>
                <a:gd name="T19" fmla="*/ 51 h 378"/>
                <a:gd name="T20" fmla="*/ 187 w 392"/>
                <a:gd name="T21" fmla="*/ 52 h 378"/>
                <a:gd name="T22" fmla="*/ 160 w 392"/>
                <a:gd name="T23" fmla="*/ 60 h 378"/>
                <a:gd name="T24" fmla="*/ 154 w 392"/>
                <a:gd name="T25" fmla="*/ 57 h 378"/>
                <a:gd name="T26" fmla="*/ 141 w 392"/>
                <a:gd name="T27" fmla="*/ 64 h 378"/>
                <a:gd name="T28" fmla="*/ 139 w 392"/>
                <a:gd name="T29" fmla="*/ 73 h 378"/>
                <a:gd name="T30" fmla="*/ 141 w 392"/>
                <a:gd name="T31" fmla="*/ 97 h 378"/>
                <a:gd name="T32" fmla="*/ 111 w 392"/>
                <a:gd name="T33" fmla="*/ 131 h 378"/>
                <a:gd name="T34" fmla="*/ 54 w 392"/>
                <a:gd name="T35" fmla="*/ 189 h 378"/>
                <a:gd name="T36" fmla="*/ 62 w 392"/>
                <a:gd name="T37" fmla="*/ 193 h 378"/>
                <a:gd name="T38" fmla="*/ 12 w 392"/>
                <a:gd name="T39" fmla="*/ 225 h 378"/>
                <a:gd name="T40" fmla="*/ 9 w 392"/>
                <a:gd name="T41" fmla="*/ 274 h 378"/>
                <a:gd name="T42" fmla="*/ 15 w 392"/>
                <a:gd name="T43" fmla="*/ 285 h 378"/>
                <a:gd name="T44" fmla="*/ 6 w 392"/>
                <a:gd name="T45" fmla="*/ 301 h 378"/>
                <a:gd name="T46" fmla="*/ 80 w 392"/>
                <a:gd name="T47" fmla="*/ 280 h 378"/>
                <a:gd name="T48" fmla="*/ 88 w 392"/>
                <a:gd name="T49" fmla="*/ 300 h 378"/>
                <a:gd name="T50" fmla="*/ 110 w 392"/>
                <a:gd name="T51" fmla="*/ 348 h 378"/>
                <a:gd name="T52" fmla="*/ 120 w 392"/>
                <a:gd name="T53" fmla="*/ 378 h 378"/>
                <a:gd name="T54" fmla="*/ 160 w 392"/>
                <a:gd name="T55" fmla="*/ 361 h 378"/>
                <a:gd name="T56" fmla="*/ 168 w 392"/>
                <a:gd name="T57" fmla="*/ 327 h 378"/>
                <a:gd name="T58" fmla="*/ 204 w 392"/>
                <a:gd name="T59" fmla="*/ 279 h 378"/>
                <a:gd name="T60" fmla="*/ 176 w 392"/>
                <a:gd name="T61" fmla="*/ 248 h 378"/>
                <a:gd name="T62" fmla="*/ 183 w 392"/>
                <a:gd name="T63" fmla="*/ 217 h 378"/>
                <a:gd name="T64" fmla="*/ 242 w 392"/>
                <a:gd name="T65" fmla="*/ 171 h 378"/>
                <a:gd name="T66" fmla="*/ 273 w 392"/>
                <a:gd name="T67" fmla="*/ 138 h 378"/>
                <a:gd name="T68" fmla="*/ 284 w 392"/>
                <a:gd name="T69" fmla="*/ 169 h 378"/>
                <a:gd name="T70" fmla="*/ 236 w 392"/>
                <a:gd name="T71" fmla="*/ 217 h 378"/>
                <a:gd name="T72" fmla="*/ 239 w 392"/>
                <a:gd name="T73" fmla="*/ 248 h 378"/>
                <a:gd name="T74" fmla="*/ 273 w 392"/>
                <a:gd name="T75" fmla="*/ 274 h 378"/>
                <a:gd name="T76" fmla="*/ 313 w 392"/>
                <a:gd name="T77" fmla="*/ 266 h 378"/>
                <a:gd name="T78" fmla="*/ 345 w 392"/>
                <a:gd name="T79" fmla="*/ 255 h 378"/>
                <a:gd name="T80" fmla="*/ 392 w 392"/>
                <a:gd name="T81" fmla="*/ 204 h 378"/>
                <a:gd name="T82" fmla="*/ 375 w 392"/>
                <a:gd name="T83" fmla="*/ 181 h 378"/>
                <a:gd name="T84" fmla="*/ 382 w 392"/>
                <a:gd name="T85" fmla="*/ 174 h 378"/>
                <a:gd name="T86" fmla="*/ 366 w 392"/>
                <a:gd name="T87" fmla="*/ 148 h 378"/>
                <a:gd name="T88" fmla="*/ 371 w 392"/>
                <a:gd name="T89" fmla="*/ 132 h 378"/>
                <a:gd name="T90" fmla="*/ 361 w 392"/>
                <a:gd name="T91" fmla="*/ 106 h 378"/>
                <a:gd name="T92" fmla="*/ 370 w 392"/>
                <a:gd name="T93" fmla="*/ 84 h 378"/>
                <a:gd name="T94" fmla="*/ 352 w 392"/>
                <a:gd name="T95" fmla="*/ 63 h 378"/>
                <a:gd name="T96" fmla="*/ 378 w 392"/>
                <a:gd name="T97" fmla="*/ 36 h 378"/>
                <a:gd name="T98" fmla="*/ 352 w 392"/>
                <a:gd name="T99" fmla="*/ 26 h 378"/>
                <a:gd name="T100" fmla="*/ 354 w 392"/>
                <a:gd name="T101" fmla="*/ 4 h 378"/>
                <a:gd name="T102" fmla="*/ 341 w 392"/>
                <a:gd name="T10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2" h="378">
                  <a:moveTo>
                    <a:pt x="341" y="0"/>
                  </a:moveTo>
                  <a:cubicBezTo>
                    <a:pt x="333" y="6"/>
                    <a:pt x="328" y="8"/>
                    <a:pt x="321" y="15"/>
                  </a:cubicBezTo>
                  <a:cubicBezTo>
                    <a:pt x="320" y="12"/>
                    <a:pt x="320" y="9"/>
                    <a:pt x="318" y="6"/>
                  </a:cubicBezTo>
                  <a:cubicBezTo>
                    <a:pt x="310" y="10"/>
                    <a:pt x="306" y="21"/>
                    <a:pt x="297" y="21"/>
                  </a:cubicBezTo>
                  <a:cubicBezTo>
                    <a:pt x="296" y="21"/>
                    <a:pt x="296" y="21"/>
                    <a:pt x="296" y="21"/>
                  </a:cubicBezTo>
                  <a:cubicBezTo>
                    <a:pt x="298" y="14"/>
                    <a:pt x="307" y="12"/>
                    <a:pt x="307" y="4"/>
                  </a:cubicBezTo>
                  <a:cubicBezTo>
                    <a:pt x="307" y="3"/>
                    <a:pt x="306" y="3"/>
                    <a:pt x="304" y="3"/>
                  </a:cubicBezTo>
                  <a:cubicBezTo>
                    <a:pt x="299" y="3"/>
                    <a:pt x="285" y="11"/>
                    <a:pt x="279" y="11"/>
                  </a:cubicBezTo>
                  <a:cubicBezTo>
                    <a:pt x="274" y="11"/>
                    <a:pt x="271" y="7"/>
                    <a:pt x="268" y="3"/>
                  </a:cubicBezTo>
                  <a:cubicBezTo>
                    <a:pt x="266" y="6"/>
                    <a:pt x="257" y="8"/>
                    <a:pt x="257" y="11"/>
                  </a:cubicBezTo>
                  <a:cubicBezTo>
                    <a:pt x="257" y="14"/>
                    <a:pt x="260" y="16"/>
                    <a:pt x="264" y="17"/>
                  </a:cubicBezTo>
                  <a:cubicBezTo>
                    <a:pt x="255" y="22"/>
                    <a:pt x="246" y="19"/>
                    <a:pt x="239" y="32"/>
                  </a:cubicBezTo>
                  <a:cubicBezTo>
                    <a:pt x="239" y="23"/>
                    <a:pt x="239" y="23"/>
                    <a:pt x="239" y="23"/>
                  </a:cubicBezTo>
                  <a:cubicBezTo>
                    <a:pt x="228" y="23"/>
                    <a:pt x="226" y="36"/>
                    <a:pt x="220" y="37"/>
                  </a:cubicBezTo>
                  <a:cubicBezTo>
                    <a:pt x="220" y="31"/>
                    <a:pt x="220" y="31"/>
                    <a:pt x="220" y="31"/>
                  </a:cubicBezTo>
                  <a:cubicBezTo>
                    <a:pt x="212" y="32"/>
                    <a:pt x="202" y="32"/>
                    <a:pt x="197" y="37"/>
                  </a:cubicBezTo>
                  <a:cubicBezTo>
                    <a:pt x="199" y="39"/>
                    <a:pt x="198" y="39"/>
                    <a:pt x="201" y="41"/>
                  </a:cubicBezTo>
                  <a:cubicBezTo>
                    <a:pt x="199" y="42"/>
                    <a:pt x="198" y="43"/>
                    <a:pt x="196" y="43"/>
                  </a:cubicBezTo>
                  <a:cubicBezTo>
                    <a:pt x="194" y="43"/>
                    <a:pt x="192" y="42"/>
                    <a:pt x="191" y="42"/>
                  </a:cubicBezTo>
                  <a:cubicBezTo>
                    <a:pt x="185" y="42"/>
                    <a:pt x="181" y="47"/>
                    <a:pt x="178" y="51"/>
                  </a:cubicBezTo>
                  <a:cubicBezTo>
                    <a:pt x="180" y="51"/>
                    <a:pt x="181" y="51"/>
                    <a:pt x="181" y="51"/>
                  </a:cubicBezTo>
                  <a:cubicBezTo>
                    <a:pt x="183" y="51"/>
                    <a:pt x="184" y="51"/>
                    <a:pt x="187" y="52"/>
                  </a:cubicBezTo>
                  <a:cubicBezTo>
                    <a:pt x="186" y="53"/>
                    <a:pt x="180" y="65"/>
                    <a:pt x="177" y="65"/>
                  </a:cubicBezTo>
                  <a:cubicBezTo>
                    <a:pt x="170" y="65"/>
                    <a:pt x="168" y="60"/>
                    <a:pt x="160" y="60"/>
                  </a:cubicBezTo>
                  <a:cubicBezTo>
                    <a:pt x="161" y="56"/>
                    <a:pt x="161" y="54"/>
                    <a:pt x="158" y="50"/>
                  </a:cubicBezTo>
                  <a:cubicBezTo>
                    <a:pt x="157" y="52"/>
                    <a:pt x="155" y="54"/>
                    <a:pt x="154" y="57"/>
                  </a:cubicBezTo>
                  <a:cubicBezTo>
                    <a:pt x="152" y="57"/>
                    <a:pt x="151" y="56"/>
                    <a:pt x="149" y="56"/>
                  </a:cubicBezTo>
                  <a:cubicBezTo>
                    <a:pt x="145" y="56"/>
                    <a:pt x="142" y="59"/>
                    <a:pt x="141" y="64"/>
                  </a:cubicBezTo>
                  <a:cubicBezTo>
                    <a:pt x="141" y="64"/>
                    <a:pt x="147" y="66"/>
                    <a:pt x="149" y="66"/>
                  </a:cubicBezTo>
                  <a:cubicBezTo>
                    <a:pt x="147" y="67"/>
                    <a:pt x="141" y="69"/>
                    <a:pt x="139" y="73"/>
                  </a:cubicBezTo>
                  <a:cubicBezTo>
                    <a:pt x="151" y="73"/>
                    <a:pt x="157" y="66"/>
                    <a:pt x="170" y="64"/>
                  </a:cubicBezTo>
                  <a:cubicBezTo>
                    <a:pt x="167" y="75"/>
                    <a:pt x="152" y="93"/>
                    <a:pt x="141" y="97"/>
                  </a:cubicBezTo>
                  <a:cubicBezTo>
                    <a:pt x="130" y="101"/>
                    <a:pt x="123" y="109"/>
                    <a:pt x="117" y="119"/>
                  </a:cubicBezTo>
                  <a:cubicBezTo>
                    <a:pt x="117" y="120"/>
                    <a:pt x="111" y="131"/>
                    <a:pt x="111" y="131"/>
                  </a:cubicBezTo>
                  <a:cubicBezTo>
                    <a:pt x="107" y="131"/>
                    <a:pt x="108" y="148"/>
                    <a:pt x="102" y="152"/>
                  </a:cubicBezTo>
                  <a:cubicBezTo>
                    <a:pt x="86" y="165"/>
                    <a:pt x="77" y="183"/>
                    <a:pt x="54" y="189"/>
                  </a:cubicBezTo>
                  <a:cubicBezTo>
                    <a:pt x="59" y="190"/>
                    <a:pt x="61" y="191"/>
                    <a:pt x="66" y="193"/>
                  </a:cubicBezTo>
                  <a:cubicBezTo>
                    <a:pt x="65" y="193"/>
                    <a:pt x="64" y="193"/>
                    <a:pt x="62" y="193"/>
                  </a:cubicBezTo>
                  <a:cubicBezTo>
                    <a:pt x="47" y="193"/>
                    <a:pt x="45" y="204"/>
                    <a:pt x="36" y="206"/>
                  </a:cubicBezTo>
                  <a:cubicBezTo>
                    <a:pt x="24" y="209"/>
                    <a:pt x="18" y="216"/>
                    <a:pt x="12" y="225"/>
                  </a:cubicBezTo>
                  <a:cubicBezTo>
                    <a:pt x="9" y="229"/>
                    <a:pt x="0" y="229"/>
                    <a:pt x="0" y="237"/>
                  </a:cubicBezTo>
                  <a:cubicBezTo>
                    <a:pt x="0" y="252"/>
                    <a:pt x="2" y="265"/>
                    <a:pt x="9" y="274"/>
                  </a:cubicBezTo>
                  <a:cubicBezTo>
                    <a:pt x="7" y="278"/>
                    <a:pt x="1" y="284"/>
                    <a:pt x="1" y="288"/>
                  </a:cubicBezTo>
                  <a:cubicBezTo>
                    <a:pt x="7" y="285"/>
                    <a:pt x="7" y="285"/>
                    <a:pt x="15" y="285"/>
                  </a:cubicBezTo>
                  <a:cubicBezTo>
                    <a:pt x="15" y="293"/>
                    <a:pt x="15" y="293"/>
                    <a:pt x="15" y="293"/>
                  </a:cubicBezTo>
                  <a:cubicBezTo>
                    <a:pt x="13" y="294"/>
                    <a:pt x="6" y="297"/>
                    <a:pt x="6" y="301"/>
                  </a:cubicBezTo>
                  <a:cubicBezTo>
                    <a:pt x="6" y="303"/>
                    <a:pt x="26" y="316"/>
                    <a:pt x="29" y="316"/>
                  </a:cubicBezTo>
                  <a:cubicBezTo>
                    <a:pt x="52" y="316"/>
                    <a:pt x="69" y="296"/>
                    <a:pt x="80" y="280"/>
                  </a:cubicBezTo>
                  <a:cubicBezTo>
                    <a:pt x="83" y="285"/>
                    <a:pt x="84" y="290"/>
                    <a:pt x="90" y="293"/>
                  </a:cubicBezTo>
                  <a:cubicBezTo>
                    <a:pt x="89" y="295"/>
                    <a:pt x="88" y="298"/>
                    <a:pt x="88" y="300"/>
                  </a:cubicBezTo>
                  <a:cubicBezTo>
                    <a:pt x="88" y="310"/>
                    <a:pt x="96" y="312"/>
                    <a:pt x="98" y="320"/>
                  </a:cubicBezTo>
                  <a:cubicBezTo>
                    <a:pt x="102" y="331"/>
                    <a:pt x="101" y="339"/>
                    <a:pt x="110" y="348"/>
                  </a:cubicBezTo>
                  <a:cubicBezTo>
                    <a:pt x="110" y="349"/>
                    <a:pt x="109" y="351"/>
                    <a:pt x="109" y="353"/>
                  </a:cubicBezTo>
                  <a:cubicBezTo>
                    <a:pt x="109" y="356"/>
                    <a:pt x="116" y="378"/>
                    <a:pt x="120" y="378"/>
                  </a:cubicBezTo>
                  <a:cubicBezTo>
                    <a:pt x="133" y="378"/>
                    <a:pt x="137" y="361"/>
                    <a:pt x="146" y="361"/>
                  </a:cubicBezTo>
                  <a:cubicBezTo>
                    <a:pt x="150" y="361"/>
                    <a:pt x="152" y="361"/>
                    <a:pt x="160" y="361"/>
                  </a:cubicBezTo>
                  <a:cubicBezTo>
                    <a:pt x="161" y="351"/>
                    <a:pt x="174" y="350"/>
                    <a:pt x="176" y="335"/>
                  </a:cubicBezTo>
                  <a:cubicBezTo>
                    <a:pt x="173" y="335"/>
                    <a:pt x="168" y="333"/>
                    <a:pt x="168" y="327"/>
                  </a:cubicBezTo>
                  <a:cubicBezTo>
                    <a:pt x="168" y="315"/>
                    <a:pt x="172" y="300"/>
                    <a:pt x="183" y="300"/>
                  </a:cubicBezTo>
                  <a:cubicBezTo>
                    <a:pt x="188" y="300"/>
                    <a:pt x="204" y="287"/>
                    <a:pt x="204" y="279"/>
                  </a:cubicBezTo>
                  <a:cubicBezTo>
                    <a:pt x="204" y="269"/>
                    <a:pt x="189" y="260"/>
                    <a:pt x="180" y="258"/>
                  </a:cubicBezTo>
                  <a:cubicBezTo>
                    <a:pt x="180" y="254"/>
                    <a:pt x="178" y="251"/>
                    <a:pt x="176" y="248"/>
                  </a:cubicBezTo>
                  <a:cubicBezTo>
                    <a:pt x="176" y="238"/>
                    <a:pt x="176" y="238"/>
                    <a:pt x="176" y="238"/>
                  </a:cubicBezTo>
                  <a:cubicBezTo>
                    <a:pt x="184" y="234"/>
                    <a:pt x="178" y="224"/>
                    <a:pt x="183" y="217"/>
                  </a:cubicBezTo>
                  <a:cubicBezTo>
                    <a:pt x="188" y="207"/>
                    <a:pt x="197" y="205"/>
                    <a:pt x="206" y="200"/>
                  </a:cubicBezTo>
                  <a:cubicBezTo>
                    <a:pt x="217" y="193"/>
                    <a:pt x="242" y="183"/>
                    <a:pt x="242" y="171"/>
                  </a:cubicBezTo>
                  <a:cubicBezTo>
                    <a:pt x="243" y="168"/>
                    <a:pt x="242" y="165"/>
                    <a:pt x="242" y="159"/>
                  </a:cubicBezTo>
                  <a:cubicBezTo>
                    <a:pt x="242" y="144"/>
                    <a:pt x="256" y="138"/>
                    <a:pt x="273" y="138"/>
                  </a:cubicBezTo>
                  <a:cubicBezTo>
                    <a:pt x="287" y="138"/>
                    <a:pt x="304" y="140"/>
                    <a:pt x="304" y="153"/>
                  </a:cubicBezTo>
                  <a:cubicBezTo>
                    <a:pt x="304" y="162"/>
                    <a:pt x="291" y="165"/>
                    <a:pt x="284" y="169"/>
                  </a:cubicBezTo>
                  <a:cubicBezTo>
                    <a:pt x="270" y="177"/>
                    <a:pt x="259" y="206"/>
                    <a:pt x="236" y="206"/>
                  </a:cubicBezTo>
                  <a:cubicBezTo>
                    <a:pt x="238" y="210"/>
                    <a:pt x="236" y="213"/>
                    <a:pt x="236" y="217"/>
                  </a:cubicBezTo>
                  <a:cubicBezTo>
                    <a:pt x="236" y="223"/>
                    <a:pt x="241" y="235"/>
                    <a:pt x="246" y="237"/>
                  </a:cubicBezTo>
                  <a:cubicBezTo>
                    <a:pt x="245" y="239"/>
                    <a:pt x="239" y="243"/>
                    <a:pt x="239" y="248"/>
                  </a:cubicBezTo>
                  <a:cubicBezTo>
                    <a:pt x="239" y="260"/>
                    <a:pt x="251" y="267"/>
                    <a:pt x="262" y="267"/>
                  </a:cubicBezTo>
                  <a:cubicBezTo>
                    <a:pt x="262" y="273"/>
                    <a:pt x="267" y="274"/>
                    <a:pt x="273" y="274"/>
                  </a:cubicBezTo>
                  <a:cubicBezTo>
                    <a:pt x="282" y="274"/>
                    <a:pt x="295" y="269"/>
                    <a:pt x="305" y="266"/>
                  </a:cubicBezTo>
                  <a:cubicBezTo>
                    <a:pt x="307" y="266"/>
                    <a:pt x="310" y="266"/>
                    <a:pt x="313" y="266"/>
                  </a:cubicBezTo>
                  <a:cubicBezTo>
                    <a:pt x="324" y="266"/>
                    <a:pt x="341" y="264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56" y="240"/>
                    <a:pt x="392" y="221"/>
                    <a:pt x="392" y="204"/>
                  </a:cubicBezTo>
                  <a:cubicBezTo>
                    <a:pt x="392" y="192"/>
                    <a:pt x="380" y="190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5" y="181"/>
                    <a:pt x="375" y="181"/>
                    <a:pt x="375" y="181"/>
                  </a:cubicBezTo>
                  <a:cubicBezTo>
                    <a:pt x="377" y="180"/>
                    <a:pt x="382" y="178"/>
                    <a:pt x="382" y="174"/>
                  </a:cubicBezTo>
                  <a:cubicBezTo>
                    <a:pt x="382" y="163"/>
                    <a:pt x="366" y="160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8"/>
                    <a:pt x="366" y="148"/>
                    <a:pt x="366" y="148"/>
                  </a:cubicBezTo>
                  <a:cubicBezTo>
                    <a:pt x="366" y="142"/>
                    <a:pt x="371" y="139"/>
                    <a:pt x="371" y="132"/>
                  </a:cubicBezTo>
                  <a:cubicBezTo>
                    <a:pt x="371" y="122"/>
                    <a:pt x="361" y="11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106"/>
                    <a:pt x="361" y="106"/>
                    <a:pt x="361" y="106"/>
                  </a:cubicBezTo>
                  <a:cubicBezTo>
                    <a:pt x="361" y="97"/>
                    <a:pt x="370" y="93"/>
                    <a:pt x="370" y="84"/>
                  </a:cubicBezTo>
                  <a:cubicBezTo>
                    <a:pt x="370" y="72"/>
                    <a:pt x="352" y="7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52" y="50"/>
                    <a:pt x="371" y="41"/>
                    <a:pt x="378" y="36"/>
                  </a:cubicBezTo>
                  <a:cubicBezTo>
                    <a:pt x="376" y="36"/>
                    <a:pt x="365" y="34"/>
                    <a:pt x="361" y="34"/>
                  </a:cubicBezTo>
                  <a:cubicBezTo>
                    <a:pt x="361" y="30"/>
                    <a:pt x="357" y="30"/>
                    <a:pt x="352" y="26"/>
                  </a:cubicBezTo>
                  <a:cubicBezTo>
                    <a:pt x="364" y="21"/>
                    <a:pt x="368" y="26"/>
                    <a:pt x="373" y="13"/>
                  </a:cubicBezTo>
                  <a:cubicBezTo>
                    <a:pt x="368" y="11"/>
                    <a:pt x="357" y="4"/>
                    <a:pt x="354" y="4"/>
                  </a:cubicBezTo>
                  <a:cubicBezTo>
                    <a:pt x="350" y="4"/>
                    <a:pt x="348" y="8"/>
                    <a:pt x="346" y="12"/>
                  </a:cubicBezTo>
                  <a:cubicBezTo>
                    <a:pt x="340" y="12"/>
                    <a:pt x="342" y="7"/>
                    <a:pt x="3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94"/>
            <p:cNvSpPr>
              <a:spLocks/>
            </p:cNvSpPr>
            <p:nvPr/>
          </p:nvSpPr>
          <p:spPr bwMode="auto">
            <a:xfrm>
              <a:off x="4137" y="-497"/>
              <a:ext cx="6053" cy="2251"/>
            </a:xfrm>
            <a:custGeom>
              <a:avLst/>
              <a:gdLst>
                <a:gd name="T0" fmla="*/ 991 w 2561"/>
                <a:gd name="T1" fmla="*/ 116 h 952"/>
                <a:gd name="T2" fmla="*/ 843 w 2561"/>
                <a:gd name="T3" fmla="*/ 178 h 952"/>
                <a:gd name="T4" fmla="*/ 771 w 2561"/>
                <a:gd name="T5" fmla="*/ 145 h 952"/>
                <a:gd name="T6" fmla="*/ 621 w 2561"/>
                <a:gd name="T7" fmla="*/ 232 h 952"/>
                <a:gd name="T8" fmla="*/ 497 w 2561"/>
                <a:gd name="T9" fmla="*/ 259 h 952"/>
                <a:gd name="T10" fmla="*/ 353 w 2561"/>
                <a:gd name="T11" fmla="*/ 325 h 952"/>
                <a:gd name="T12" fmla="*/ 256 w 2561"/>
                <a:gd name="T13" fmla="*/ 375 h 952"/>
                <a:gd name="T14" fmla="*/ 174 w 2561"/>
                <a:gd name="T15" fmla="*/ 235 h 952"/>
                <a:gd name="T16" fmla="*/ 152 w 2561"/>
                <a:gd name="T17" fmla="*/ 283 h 952"/>
                <a:gd name="T18" fmla="*/ 148 w 2561"/>
                <a:gd name="T19" fmla="*/ 347 h 952"/>
                <a:gd name="T20" fmla="*/ 174 w 2561"/>
                <a:gd name="T21" fmla="*/ 403 h 952"/>
                <a:gd name="T22" fmla="*/ 84 w 2561"/>
                <a:gd name="T23" fmla="*/ 481 h 952"/>
                <a:gd name="T24" fmla="*/ 0 w 2561"/>
                <a:gd name="T25" fmla="*/ 594 h 952"/>
                <a:gd name="T26" fmla="*/ 19 w 2561"/>
                <a:gd name="T27" fmla="*/ 592 h 952"/>
                <a:gd name="T28" fmla="*/ 19 w 2561"/>
                <a:gd name="T29" fmla="*/ 592 h 952"/>
                <a:gd name="T30" fmla="*/ 65 w 2561"/>
                <a:gd name="T31" fmla="*/ 668 h 952"/>
                <a:gd name="T32" fmla="*/ 68 w 2561"/>
                <a:gd name="T33" fmla="*/ 722 h 952"/>
                <a:gd name="T34" fmla="*/ 147 w 2561"/>
                <a:gd name="T35" fmla="*/ 768 h 952"/>
                <a:gd name="T36" fmla="*/ 279 w 2561"/>
                <a:gd name="T37" fmla="*/ 740 h 952"/>
                <a:gd name="T38" fmla="*/ 340 w 2561"/>
                <a:gd name="T39" fmla="*/ 840 h 952"/>
                <a:gd name="T40" fmla="*/ 340 w 2561"/>
                <a:gd name="T41" fmla="*/ 840 h 952"/>
                <a:gd name="T42" fmla="*/ 427 w 2561"/>
                <a:gd name="T43" fmla="*/ 875 h 952"/>
                <a:gd name="T44" fmla="*/ 453 w 2561"/>
                <a:gd name="T45" fmla="*/ 863 h 952"/>
                <a:gd name="T46" fmla="*/ 478 w 2561"/>
                <a:gd name="T47" fmla="*/ 742 h 952"/>
                <a:gd name="T48" fmla="*/ 469 w 2561"/>
                <a:gd name="T49" fmla="*/ 801 h 952"/>
                <a:gd name="T50" fmla="*/ 512 w 2561"/>
                <a:gd name="T51" fmla="*/ 894 h 952"/>
                <a:gd name="T52" fmla="*/ 588 w 2561"/>
                <a:gd name="T53" fmla="*/ 908 h 952"/>
                <a:gd name="T54" fmla="*/ 632 w 2561"/>
                <a:gd name="T55" fmla="*/ 947 h 952"/>
                <a:gd name="T56" fmla="*/ 702 w 2561"/>
                <a:gd name="T57" fmla="*/ 914 h 952"/>
                <a:gd name="T58" fmla="*/ 715 w 2561"/>
                <a:gd name="T59" fmla="*/ 917 h 952"/>
                <a:gd name="T60" fmla="*/ 752 w 2561"/>
                <a:gd name="T61" fmla="*/ 909 h 952"/>
                <a:gd name="T62" fmla="*/ 772 w 2561"/>
                <a:gd name="T63" fmla="*/ 896 h 952"/>
                <a:gd name="T64" fmla="*/ 828 w 2561"/>
                <a:gd name="T65" fmla="*/ 916 h 952"/>
                <a:gd name="T66" fmla="*/ 831 w 2561"/>
                <a:gd name="T67" fmla="*/ 861 h 952"/>
                <a:gd name="T68" fmla="*/ 957 w 2561"/>
                <a:gd name="T69" fmla="*/ 742 h 952"/>
                <a:gd name="T70" fmla="*/ 967 w 2561"/>
                <a:gd name="T71" fmla="*/ 743 h 952"/>
                <a:gd name="T72" fmla="*/ 992 w 2561"/>
                <a:gd name="T73" fmla="*/ 710 h 952"/>
                <a:gd name="T74" fmla="*/ 1235 w 2561"/>
                <a:gd name="T75" fmla="*/ 652 h 952"/>
                <a:gd name="T76" fmla="*/ 1258 w 2561"/>
                <a:gd name="T77" fmla="*/ 673 h 952"/>
                <a:gd name="T78" fmla="*/ 1359 w 2561"/>
                <a:gd name="T79" fmla="*/ 694 h 952"/>
                <a:gd name="T80" fmla="*/ 1441 w 2561"/>
                <a:gd name="T81" fmla="*/ 677 h 952"/>
                <a:gd name="T82" fmla="*/ 1478 w 2561"/>
                <a:gd name="T83" fmla="*/ 684 h 952"/>
                <a:gd name="T84" fmla="*/ 1660 w 2561"/>
                <a:gd name="T85" fmla="*/ 700 h 952"/>
                <a:gd name="T86" fmla="*/ 1675 w 2561"/>
                <a:gd name="T87" fmla="*/ 782 h 952"/>
                <a:gd name="T88" fmla="*/ 1813 w 2561"/>
                <a:gd name="T89" fmla="*/ 700 h 952"/>
                <a:gd name="T90" fmla="*/ 1748 w 2561"/>
                <a:gd name="T91" fmla="*/ 581 h 952"/>
                <a:gd name="T92" fmla="*/ 2083 w 2561"/>
                <a:gd name="T93" fmla="*/ 433 h 952"/>
                <a:gd name="T94" fmla="*/ 2151 w 2561"/>
                <a:gd name="T95" fmla="*/ 452 h 952"/>
                <a:gd name="T96" fmla="*/ 2128 w 2561"/>
                <a:gd name="T97" fmla="*/ 573 h 952"/>
                <a:gd name="T98" fmla="*/ 2381 w 2561"/>
                <a:gd name="T99" fmla="*/ 375 h 952"/>
                <a:gd name="T100" fmla="*/ 2450 w 2561"/>
                <a:gd name="T101" fmla="*/ 272 h 952"/>
                <a:gd name="T102" fmla="*/ 2231 w 2561"/>
                <a:gd name="T103" fmla="*/ 233 h 952"/>
                <a:gd name="T104" fmla="*/ 1853 w 2561"/>
                <a:gd name="T105" fmla="*/ 145 h 952"/>
                <a:gd name="T106" fmla="*/ 1573 w 2561"/>
                <a:gd name="T107" fmla="*/ 116 h 952"/>
                <a:gd name="T108" fmla="*/ 1320 w 2561"/>
                <a:gd name="T109" fmla="*/ 124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61" h="952">
                  <a:moveTo>
                    <a:pt x="1270" y="0"/>
                  </a:moveTo>
                  <a:cubicBezTo>
                    <a:pt x="1242" y="0"/>
                    <a:pt x="1231" y="21"/>
                    <a:pt x="1217" y="32"/>
                  </a:cubicBezTo>
                  <a:cubicBezTo>
                    <a:pt x="1210" y="37"/>
                    <a:pt x="1174" y="53"/>
                    <a:pt x="1155" y="53"/>
                  </a:cubicBezTo>
                  <a:cubicBezTo>
                    <a:pt x="1147" y="53"/>
                    <a:pt x="1142" y="50"/>
                    <a:pt x="1144" y="42"/>
                  </a:cubicBezTo>
                  <a:cubicBezTo>
                    <a:pt x="1127" y="48"/>
                    <a:pt x="1052" y="53"/>
                    <a:pt x="1014" y="87"/>
                  </a:cubicBezTo>
                  <a:cubicBezTo>
                    <a:pt x="1006" y="95"/>
                    <a:pt x="1003" y="116"/>
                    <a:pt x="991" y="116"/>
                  </a:cubicBezTo>
                  <a:cubicBezTo>
                    <a:pt x="986" y="116"/>
                    <a:pt x="976" y="116"/>
                    <a:pt x="966" y="116"/>
                  </a:cubicBezTo>
                  <a:cubicBezTo>
                    <a:pt x="940" y="116"/>
                    <a:pt x="908" y="119"/>
                    <a:pt x="908" y="140"/>
                  </a:cubicBezTo>
                  <a:cubicBezTo>
                    <a:pt x="908" y="146"/>
                    <a:pt x="914" y="153"/>
                    <a:pt x="916" y="161"/>
                  </a:cubicBezTo>
                  <a:cubicBezTo>
                    <a:pt x="912" y="164"/>
                    <a:pt x="909" y="165"/>
                    <a:pt x="905" y="165"/>
                  </a:cubicBezTo>
                  <a:cubicBezTo>
                    <a:pt x="898" y="165"/>
                    <a:pt x="888" y="161"/>
                    <a:pt x="863" y="161"/>
                  </a:cubicBezTo>
                  <a:cubicBezTo>
                    <a:pt x="854" y="174"/>
                    <a:pt x="848" y="178"/>
                    <a:pt x="843" y="178"/>
                  </a:cubicBezTo>
                  <a:cubicBezTo>
                    <a:pt x="833" y="178"/>
                    <a:pt x="833" y="152"/>
                    <a:pt x="827" y="145"/>
                  </a:cubicBezTo>
                  <a:cubicBezTo>
                    <a:pt x="825" y="162"/>
                    <a:pt x="814" y="170"/>
                    <a:pt x="800" y="177"/>
                  </a:cubicBezTo>
                  <a:cubicBezTo>
                    <a:pt x="804" y="192"/>
                    <a:pt x="827" y="207"/>
                    <a:pt x="810" y="225"/>
                  </a:cubicBezTo>
                  <a:cubicBezTo>
                    <a:pt x="799" y="237"/>
                    <a:pt x="832" y="276"/>
                    <a:pt x="815" y="276"/>
                  </a:cubicBezTo>
                  <a:cubicBezTo>
                    <a:pt x="793" y="276"/>
                    <a:pt x="787" y="196"/>
                    <a:pt x="787" y="180"/>
                  </a:cubicBezTo>
                  <a:cubicBezTo>
                    <a:pt x="787" y="162"/>
                    <a:pt x="816" y="154"/>
                    <a:pt x="771" y="145"/>
                  </a:cubicBezTo>
                  <a:cubicBezTo>
                    <a:pt x="770" y="145"/>
                    <a:pt x="768" y="145"/>
                    <a:pt x="767" y="145"/>
                  </a:cubicBezTo>
                  <a:cubicBezTo>
                    <a:pt x="743" y="145"/>
                    <a:pt x="705" y="179"/>
                    <a:pt x="705" y="198"/>
                  </a:cubicBezTo>
                  <a:cubicBezTo>
                    <a:pt x="705" y="222"/>
                    <a:pt x="716" y="238"/>
                    <a:pt x="729" y="251"/>
                  </a:cubicBezTo>
                  <a:cubicBezTo>
                    <a:pt x="737" y="265"/>
                    <a:pt x="737" y="270"/>
                    <a:pt x="732" y="270"/>
                  </a:cubicBezTo>
                  <a:cubicBezTo>
                    <a:pt x="719" y="270"/>
                    <a:pt x="680" y="244"/>
                    <a:pt x="662" y="239"/>
                  </a:cubicBezTo>
                  <a:cubicBezTo>
                    <a:pt x="642" y="234"/>
                    <a:pt x="629" y="232"/>
                    <a:pt x="621" y="232"/>
                  </a:cubicBezTo>
                  <a:cubicBezTo>
                    <a:pt x="600" y="232"/>
                    <a:pt x="613" y="246"/>
                    <a:pt x="612" y="248"/>
                  </a:cubicBezTo>
                  <a:cubicBezTo>
                    <a:pt x="612" y="264"/>
                    <a:pt x="608" y="269"/>
                    <a:pt x="604" y="269"/>
                  </a:cubicBezTo>
                  <a:cubicBezTo>
                    <a:pt x="598" y="269"/>
                    <a:pt x="589" y="256"/>
                    <a:pt x="583" y="256"/>
                  </a:cubicBezTo>
                  <a:cubicBezTo>
                    <a:pt x="570" y="256"/>
                    <a:pt x="547" y="270"/>
                    <a:pt x="525" y="270"/>
                  </a:cubicBezTo>
                  <a:cubicBezTo>
                    <a:pt x="520" y="270"/>
                    <a:pt x="514" y="269"/>
                    <a:pt x="509" y="267"/>
                  </a:cubicBezTo>
                  <a:cubicBezTo>
                    <a:pt x="507" y="261"/>
                    <a:pt x="503" y="259"/>
                    <a:pt x="497" y="259"/>
                  </a:cubicBezTo>
                  <a:cubicBezTo>
                    <a:pt x="471" y="259"/>
                    <a:pt x="415" y="306"/>
                    <a:pt x="399" y="306"/>
                  </a:cubicBezTo>
                  <a:cubicBezTo>
                    <a:pt x="392" y="306"/>
                    <a:pt x="383" y="302"/>
                    <a:pt x="385" y="296"/>
                  </a:cubicBezTo>
                  <a:cubicBezTo>
                    <a:pt x="390" y="283"/>
                    <a:pt x="388" y="261"/>
                    <a:pt x="380" y="261"/>
                  </a:cubicBezTo>
                  <a:cubicBezTo>
                    <a:pt x="375" y="261"/>
                    <a:pt x="368" y="271"/>
                    <a:pt x="359" y="299"/>
                  </a:cubicBezTo>
                  <a:cubicBezTo>
                    <a:pt x="358" y="303"/>
                    <a:pt x="367" y="305"/>
                    <a:pt x="367" y="314"/>
                  </a:cubicBezTo>
                  <a:cubicBezTo>
                    <a:pt x="367" y="323"/>
                    <a:pt x="361" y="325"/>
                    <a:pt x="353" y="325"/>
                  </a:cubicBezTo>
                  <a:cubicBezTo>
                    <a:pt x="350" y="325"/>
                    <a:pt x="347" y="325"/>
                    <a:pt x="344" y="324"/>
                  </a:cubicBezTo>
                  <a:cubicBezTo>
                    <a:pt x="340" y="324"/>
                    <a:pt x="337" y="324"/>
                    <a:pt x="334" y="324"/>
                  </a:cubicBezTo>
                  <a:cubicBezTo>
                    <a:pt x="330" y="324"/>
                    <a:pt x="327" y="324"/>
                    <a:pt x="325" y="325"/>
                  </a:cubicBezTo>
                  <a:cubicBezTo>
                    <a:pt x="313" y="329"/>
                    <a:pt x="315" y="361"/>
                    <a:pt x="286" y="361"/>
                  </a:cubicBezTo>
                  <a:cubicBezTo>
                    <a:pt x="278" y="361"/>
                    <a:pt x="268" y="359"/>
                    <a:pt x="256" y="354"/>
                  </a:cubicBezTo>
                  <a:cubicBezTo>
                    <a:pt x="256" y="375"/>
                    <a:pt x="256" y="375"/>
                    <a:pt x="256" y="375"/>
                  </a:cubicBezTo>
                  <a:cubicBezTo>
                    <a:pt x="226" y="372"/>
                    <a:pt x="230" y="340"/>
                    <a:pt x="219" y="325"/>
                  </a:cubicBezTo>
                  <a:cubicBezTo>
                    <a:pt x="224" y="325"/>
                    <a:pt x="228" y="325"/>
                    <a:pt x="231" y="325"/>
                  </a:cubicBezTo>
                  <a:cubicBezTo>
                    <a:pt x="247" y="325"/>
                    <a:pt x="258" y="325"/>
                    <a:pt x="276" y="330"/>
                  </a:cubicBezTo>
                  <a:cubicBezTo>
                    <a:pt x="279" y="331"/>
                    <a:pt x="282" y="331"/>
                    <a:pt x="285" y="331"/>
                  </a:cubicBezTo>
                  <a:cubicBezTo>
                    <a:pt x="315" y="331"/>
                    <a:pt x="356" y="298"/>
                    <a:pt x="274" y="272"/>
                  </a:cubicBezTo>
                  <a:cubicBezTo>
                    <a:pt x="249" y="264"/>
                    <a:pt x="192" y="235"/>
                    <a:pt x="174" y="235"/>
                  </a:cubicBezTo>
                  <a:cubicBezTo>
                    <a:pt x="173" y="235"/>
                    <a:pt x="172" y="234"/>
                    <a:pt x="168" y="234"/>
                  </a:cubicBezTo>
                  <a:cubicBezTo>
                    <a:pt x="166" y="234"/>
                    <a:pt x="163" y="234"/>
                    <a:pt x="160" y="23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3" y="240"/>
                    <a:pt x="134" y="249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72"/>
                    <a:pt x="152" y="271"/>
                    <a:pt x="152" y="283"/>
                  </a:cubicBezTo>
                  <a:cubicBezTo>
                    <a:pt x="152" y="283"/>
                    <a:pt x="152" y="283"/>
                    <a:pt x="152" y="283"/>
                  </a:cubicBezTo>
                  <a:cubicBezTo>
                    <a:pt x="152" y="292"/>
                    <a:pt x="143" y="296"/>
                    <a:pt x="143" y="305"/>
                  </a:cubicBezTo>
                  <a:cubicBezTo>
                    <a:pt x="143" y="305"/>
                    <a:pt x="143" y="305"/>
                    <a:pt x="143" y="305"/>
                  </a:cubicBezTo>
                  <a:cubicBezTo>
                    <a:pt x="143" y="315"/>
                    <a:pt x="153" y="321"/>
                    <a:pt x="153" y="331"/>
                  </a:cubicBezTo>
                  <a:cubicBezTo>
                    <a:pt x="153" y="331"/>
                    <a:pt x="153" y="331"/>
                    <a:pt x="153" y="331"/>
                  </a:cubicBezTo>
                  <a:cubicBezTo>
                    <a:pt x="153" y="338"/>
                    <a:pt x="148" y="341"/>
                    <a:pt x="148" y="347"/>
                  </a:cubicBezTo>
                  <a:cubicBezTo>
                    <a:pt x="148" y="347"/>
                    <a:pt x="148" y="347"/>
                    <a:pt x="148" y="347"/>
                  </a:cubicBezTo>
                  <a:cubicBezTo>
                    <a:pt x="148" y="359"/>
                    <a:pt x="164" y="362"/>
                    <a:pt x="164" y="373"/>
                  </a:cubicBezTo>
                  <a:cubicBezTo>
                    <a:pt x="164" y="373"/>
                    <a:pt x="164" y="373"/>
                    <a:pt x="164" y="373"/>
                  </a:cubicBezTo>
                  <a:cubicBezTo>
                    <a:pt x="164" y="377"/>
                    <a:pt x="159" y="379"/>
                    <a:pt x="157" y="380"/>
                  </a:cubicBezTo>
                  <a:cubicBezTo>
                    <a:pt x="157" y="380"/>
                    <a:pt x="157" y="380"/>
                    <a:pt x="157" y="380"/>
                  </a:cubicBezTo>
                  <a:cubicBezTo>
                    <a:pt x="162" y="389"/>
                    <a:pt x="174" y="391"/>
                    <a:pt x="174" y="403"/>
                  </a:cubicBezTo>
                  <a:cubicBezTo>
                    <a:pt x="174" y="403"/>
                    <a:pt x="174" y="403"/>
                    <a:pt x="174" y="403"/>
                  </a:cubicBezTo>
                  <a:cubicBezTo>
                    <a:pt x="174" y="420"/>
                    <a:pt x="138" y="439"/>
                    <a:pt x="127" y="454"/>
                  </a:cubicBezTo>
                  <a:cubicBezTo>
                    <a:pt x="127" y="454"/>
                    <a:pt x="127" y="454"/>
                    <a:pt x="127" y="454"/>
                  </a:cubicBezTo>
                  <a:cubicBezTo>
                    <a:pt x="131" y="460"/>
                    <a:pt x="136" y="463"/>
                    <a:pt x="140" y="473"/>
                  </a:cubicBezTo>
                  <a:cubicBezTo>
                    <a:pt x="134" y="477"/>
                    <a:pt x="118" y="484"/>
                    <a:pt x="111" y="484"/>
                  </a:cubicBezTo>
                  <a:cubicBezTo>
                    <a:pt x="102" y="484"/>
                    <a:pt x="96" y="481"/>
                    <a:pt x="84" y="481"/>
                  </a:cubicBezTo>
                  <a:cubicBezTo>
                    <a:pt x="73" y="481"/>
                    <a:pt x="46" y="491"/>
                    <a:pt x="54" y="499"/>
                  </a:cubicBezTo>
                  <a:cubicBezTo>
                    <a:pt x="81" y="524"/>
                    <a:pt x="67" y="533"/>
                    <a:pt x="61" y="533"/>
                  </a:cubicBezTo>
                  <a:cubicBezTo>
                    <a:pt x="50" y="533"/>
                    <a:pt x="49" y="520"/>
                    <a:pt x="40" y="520"/>
                  </a:cubicBezTo>
                  <a:cubicBezTo>
                    <a:pt x="30" y="520"/>
                    <a:pt x="18" y="545"/>
                    <a:pt x="18" y="557"/>
                  </a:cubicBezTo>
                  <a:cubicBezTo>
                    <a:pt x="18" y="578"/>
                    <a:pt x="2" y="575"/>
                    <a:pt x="0" y="593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2" y="593"/>
                    <a:pt x="4" y="593"/>
                    <a:pt x="6" y="593"/>
                  </a:cubicBezTo>
                  <a:cubicBezTo>
                    <a:pt x="11" y="592"/>
                    <a:pt x="15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19" y="592"/>
                    <a:pt x="19" y="592"/>
                    <a:pt x="19" y="592"/>
                  </a:cubicBezTo>
                  <a:cubicBezTo>
                    <a:pt x="29" y="592"/>
                    <a:pt x="36" y="591"/>
                    <a:pt x="46" y="591"/>
                  </a:cubicBezTo>
                  <a:cubicBezTo>
                    <a:pt x="58" y="591"/>
                    <a:pt x="63" y="611"/>
                    <a:pt x="63" y="623"/>
                  </a:cubicBezTo>
                  <a:cubicBezTo>
                    <a:pt x="63" y="623"/>
                    <a:pt x="63" y="623"/>
                    <a:pt x="63" y="623"/>
                  </a:cubicBezTo>
                  <a:cubicBezTo>
                    <a:pt x="63" y="630"/>
                    <a:pt x="55" y="633"/>
                    <a:pt x="55" y="640"/>
                  </a:cubicBezTo>
                  <a:cubicBezTo>
                    <a:pt x="55" y="640"/>
                    <a:pt x="55" y="640"/>
                    <a:pt x="55" y="640"/>
                  </a:cubicBezTo>
                  <a:cubicBezTo>
                    <a:pt x="55" y="651"/>
                    <a:pt x="65" y="658"/>
                    <a:pt x="65" y="668"/>
                  </a:cubicBezTo>
                  <a:cubicBezTo>
                    <a:pt x="65" y="668"/>
                    <a:pt x="65" y="668"/>
                    <a:pt x="65" y="668"/>
                  </a:cubicBezTo>
                  <a:cubicBezTo>
                    <a:pt x="65" y="674"/>
                    <a:pt x="55" y="677"/>
                    <a:pt x="53" y="680"/>
                  </a:cubicBezTo>
                  <a:cubicBezTo>
                    <a:pt x="47" y="689"/>
                    <a:pt x="45" y="698"/>
                    <a:pt x="45" y="710"/>
                  </a:cubicBezTo>
                  <a:cubicBezTo>
                    <a:pt x="45" y="710"/>
                    <a:pt x="45" y="710"/>
                    <a:pt x="45" y="710"/>
                  </a:cubicBezTo>
                  <a:cubicBezTo>
                    <a:pt x="45" y="721"/>
                    <a:pt x="50" y="722"/>
                    <a:pt x="57" y="722"/>
                  </a:cubicBezTo>
                  <a:cubicBezTo>
                    <a:pt x="60" y="722"/>
                    <a:pt x="64" y="722"/>
                    <a:pt x="68" y="722"/>
                  </a:cubicBezTo>
                  <a:cubicBezTo>
                    <a:pt x="84" y="722"/>
                    <a:pt x="92" y="715"/>
                    <a:pt x="105" y="715"/>
                  </a:cubicBezTo>
                  <a:cubicBezTo>
                    <a:pt x="119" y="715"/>
                    <a:pt x="116" y="743"/>
                    <a:pt x="129" y="743"/>
                  </a:cubicBezTo>
                  <a:cubicBezTo>
                    <a:pt x="129" y="764"/>
                    <a:pt x="129" y="764"/>
                    <a:pt x="129" y="764"/>
                  </a:cubicBezTo>
                  <a:cubicBezTo>
                    <a:pt x="129" y="766"/>
                    <a:pt x="131" y="767"/>
                    <a:pt x="132" y="768"/>
                  </a:cubicBezTo>
                  <a:cubicBezTo>
                    <a:pt x="135" y="771"/>
                    <a:pt x="135" y="771"/>
                    <a:pt x="135" y="771"/>
                  </a:cubicBezTo>
                  <a:cubicBezTo>
                    <a:pt x="137" y="771"/>
                    <a:pt x="144" y="768"/>
                    <a:pt x="147" y="768"/>
                  </a:cubicBezTo>
                  <a:cubicBezTo>
                    <a:pt x="159" y="765"/>
                    <a:pt x="160" y="751"/>
                    <a:pt x="172" y="751"/>
                  </a:cubicBezTo>
                  <a:cubicBezTo>
                    <a:pt x="181" y="751"/>
                    <a:pt x="205" y="791"/>
                    <a:pt x="213" y="791"/>
                  </a:cubicBezTo>
                  <a:cubicBezTo>
                    <a:pt x="220" y="791"/>
                    <a:pt x="245" y="779"/>
                    <a:pt x="250" y="774"/>
                  </a:cubicBezTo>
                  <a:cubicBezTo>
                    <a:pt x="249" y="774"/>
                    <a:pt x="235" y="772"/>
                    <a:pt x="235" y="772"/>
                  </a:cubicBezTo>
                  <a:cubicBezTo>
                    <a:pt x="233" y="772"/>
                    <a:pt x="226" y="771"/>
                    <a:pt x="226" y="764"/>
                  </a:cubicBezTo>
                  <a:cubicBezTo>
                    <a:pt x="226" y="760"/>
                    <a:pt x="264" y="746"/>
                    <a:pt x="279" y="740"/>
                  </a:cubicBezTo>
                  <a:cubicBezTo>
                    <a:pt x="279" y="740"/>
                    <a:pt x="272" y="748"/>
                    <a:pt x="269" y="749"/>
                  </a:cubicBezTo>
                  <a:cubicBezTo>
                    <a:pt x="270" y="753"/>
                    <a:pt x="284" y="767"/>
                    <a:pt x="253" y="775"/>
                  </a:cubicBezTo>
                  <a:cubicBezTo>
                    <a:pt x="267" y="806"/>
                    <a:pt x="327" y="801"/>
                    <a:pt x="327" y="842"/>
                  </a:cubicBezTo>
                  <a:cubicBezTo>
                    <a:pt x="329" y="842"/>
                    <a:pt x="329" y="842"/>
                    <a:pt x="329" y="842"/>
                  </a:cubicBezTo>
                  <a:cubicBezTo>
                    <a:pt x="332" y="841"/>
                    <a:pt x="336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40" y="840"/>
                    <a:pt x="340" y="840"/>
                    <a:pt x="340" y="840"/>
                  </a:cubicBezTo>
                  <a:cubicBezTo>
                    <a:pt x="357" y="840"/>
                    <a:pt x="356" y="850"/>
                    <a:pt x="362" y="861"/>
                  </a:cubicBezTo>
                  <a:cubicBezTo>
                    <a:pt x="363" y="863"/>
                    <a:pt x="373" y="869"/>
                    <a:pt x="374" y="869"/>
                  </a:cubicBezTo>
                  <a:cubicBezTo>
                    <a:pt x="384" y="872"/>
                    <a:pt x="386" y="888"/>
                    <a:pt x="401" y="888"/>
                  </a:cubicBezTo>
                  <a:cubicBezTo>
                    <a:pt x="412" y="888"/>
                    <a:pt x="412" y="879"/>
                    <a:pt x="420" y="876"/>
                  </a:cubicBezTo>
                  <a:cubicBezTo>
                    <a:pt x="424" y="875"/>
                    <a:pt x="423" y="875"/>
                    <a:pt x="427" y="875"/>
                  </a:cubicBezTo>
                  <a:cubicBezTo>
                    <a:pt x="429" y="878"/>
                    <a:pt x="429" y="882"/>
                    <a:pt x="431" y="884"/>
                  </a:cubicBezTo>
                  <a:cubicBezTo>
                    <a:pt x="431" y="884"/>
                    <a:pt x="431" y="884"/>
                    <a:pt x="431" y="884"/>
                  </a:cubicBezTo>
                  <a:cubicBezTo>
                    <a:pt x="431" y="884"/>
                    <a:pt x="431" y="885"/>
                    <a:pt x="431" y="885"/>
                  </a:cubicBezTo>
                  <a:cubicBezTo>
                    <a:pt x="431" y="886"/>
                    <a:pt x="431" y="887"/>
                    <a:pt x="431" y="887"/>
                  </a:cubicBezTo>
                  <a:cubicBezTo>
                    <a:pt x="438" y="888"/>
                    <a:pt x="438" y="888"/>
                    <a:pt x="438" y="888"/>
                  </a:cubicBezTo>
                  <a:cubicBezTo>
                    <a:pt x="445" y="880"/>
                    <a:pt x="445" y="867"/>
                    <a:pt x="453" y="863"/>
                  </a:cubicBezTo>
                  <a:cubicBezTo>
                    <a:pt x="439" y="855"/>
                    <a:pt x="417" y="823"/>
                    <a:pt x="417" y="805"/>
                  </a:cubicBezTo>
                  <a:cubicBezTo>
                    <a:pt x="417" y="800"/>
                    <a:pt x="405" y="792"/>
                    <a:pt x="405" y="784"/>
                  </a:cubicBezTo>
                  <a:cubicBezTo>
                    <a:pt x="405" y="782"/>
                    <a:pt x="415" y="762"/>
                    <a:pt x="418" y="759"/>
                  </a:cubicBezTo>
                  <a:cubicBezTo>
                    <a:pt x="418" y="759"/>
                    <a:pt x="419" y="759"/>
                    <a:pt x="419" y="759"/>
                  </a:cubicBezTo>
                  <a:cubicBezTo>
                    <a:pt x="423" y="759"/>
                    <a:pt x="437" y="751"/>
                    <a:pt x="438" y="751"/>
                  </a:cubicBezTo>
                  <a:cubicBezTo>
                    <a:pt x="452" y="746"/>
                    <a:pt x="460" y="742"/>
                    <a:pt x="478" y="742"/>
                  </a:cubicBezTo>
                  <a:cubicBezTo>
                    <a:pt x="506" y="742"/>
                    <a:pt x="511" y="756"/>
                    <a:pt x="522" y="772"/>
                  </a:cubicBezTo>
                  <a:cubicBezTo>
                    <a:pt x="519" y="774"/>
                    <a:pt x="516" y="775"/>
                    <a:pt x="512" y="775"/>
                  </a:cubicBezTo>
                  <a:cubicBezTo>
                    <a:pt x="506" y="775"/>
                    <a:pt x="500" y="772"/>
                    <a:pt x="494" y="772"/>
                  </a:cubicBezTo>
                  <a:cubicBezTo>
                    <a:pt x="480" y="772"/>
                    <a:pt x="459" y="785"/>
                    <a:pt x="457" y="785"/>
                  </a:cubicBezTo>
                  <a:cubicBezTo>
                    <a:pt x="457" y="785"/>
                    <a:pt x="457" y="785"/>
                    <a:pt x="457" y="785"/>
                  </a:cubicBezTo>
                  <a:cubicBezTo>
                    <a:pt x="457" y="796"/>
                    <a:pt x="466" y="795"/>
                    <a:pt x="469" y="801"/>
                  </a:cubicBezTo>
                  <a:cubicBezTo>
                    <a:pt x="479" y="819"/>
                    <a:pt x="493" y="825"/>
                    <a:pt x="493" y="846"/>
                  </a:cubicBezTo>
                  <a:cubicBezTo>
                    <a:pt x="497" y="844"/>
                    <a:pt x="507" y="839"/>
                    <a:pt x="511" y="838"/>
                  </a:cubicBezTo>
                  <a:cubicBezTo>
                    <a:pt x="512" y="846"/>
                    <a:pt x="520" y="850"/>
                    <a:pt x="520" y="858"/>
                  </a:cubicBezTo>
                  <a:cubicBezTo>
                    <a:pt x="504" y="858"/>
                    <a:pt x="504" y="858"/>
                    <a:pt x="504" y="858"/>
                  </a:cubicBezTo>
                  <a:cubicBezTo>
                    <a:pt x="499" y="858"/>
                    <a:pt x="495" y="863"/>
                    <a:pt x="494" y="871"/>
                  </a:cubicBezTo>
                  <a:cubicBezTo>
                    <a:pt x="505" y="873"/>
                    <a:pt x="512" y="883"/>
                    <a:pt x="512" y="894"/>
                  </a:cubicBezTo>
                  <a:cubicBezTo>
                    <a:pt x="512" y="899"/>
                    <a:pt x="508" y="901"/>
                    <a:pt x="508" y="906"/>
                  </a:cubicBezTo>
                  <a:cubicBezTo>
                    <a:pt x="508" y="910"/>
                    <a:pt x="513" y="916"/>
                    <a:pt x="514" y="917"/>
                  </a:cubicBezTo>
                  <a:cubicBezTo>
                    <a:pt x="514" y="912"/>
                    <a:pt x="520" y="912"/>
                    <a:pt x="525" y="910"/>
                  </a:cubicBezTo>
                  <a:cubicBezTo>
                    <a:pt x="531" y="908"/>
                    <a:pt x="529" y="906"/>
                    <a:pt x="535" y="904"/>
                  </a:cubicBezTo>
                  <a:cubicBezTo>
                    <a:pt x="545" y="900"/>
                    <a:pt x="551" y="903"/>
                    <a:pt x="559" y="897"/>
                  </a:cubicBezTo>
                  <a:cubicBezTo>
                    <a:pt x="570" y="904"/>
                    <a:pt x="577" y="904"/>
                    <a:pt x="588" y="908"/>
                  </a:cubicBezTo>
                  <a:cubicBezTo>
                    <a:pt x="601" y="912"/>
                    <a:pt x="605" y="924"/>
                    <a:pt x="620" y="924"/>
                  </a:cubicBezTo>
                  <a:cubicBezTo>
                    <a:pt x="621" y="927"/>
                    <a:pt x="624" y="928"/>
                    <a:pt x="625" y="930"/>
                  </a:cubicBezTo>
                  <a:cubicBezTo>
                    <a:pt x="625" y="930"/>
                    <a:pt x="625" y="930"/>
                    <a:pt x="625" y="930"/>
                  </a:cubicBezTo>
                  <a:cubicBezTo>
                    <a:pt x="626" y="933"/>
                    <a:pt x="625" y="937"/>
                    <a:pt x="626" y="941"/>
                  </a:cubicBezTo>
                  <a:cubicBezTo>
                    <a:pt x="626" y="943"/>
                    <a:pt x="626" y="946"/>
                    <a:pt x="627" y="949"/>
                  </a:cubicBezTo>
                  <a:cubicBezTo>
                    <a:pt x="629" y="947"/>
                    <a:pt x="630" y="947"/>
                    <a:pt x="632" y="947"/>
                  </a:cubicBezTo>
                  <a:cubicBezTo>
                    <a:pt x="636" y="947"/>
                    <a:pt x="639" y="952"/>
                    <a:pt x="643" y="952"/>
                  </a:cubicBezTo>
                  <a:cubicBezTo>
                    <a:pt x="649" y="952"/>
                    <a:pt x="652" y="946"/>
                    <a:pt x="655" y="943"/>
                  </a:cubicBezTo>
                  <a:cubicBezTo>
                    <a:pt x="659" y="939"/>
                    <a:pt x="666" y="939"/>
                    <a:pt x="670" y="935"/>
                  </a:cubicBezTo>
                  <a:cubicBezTo>
                    <a:pt x="679" y="926"/>
                    <a:pt x="680" y="912"/>
                    <a:pt x="693" y="912"/>
                  </a:cubicBezTo>
                  <a:cubicBezTo>
                    <a:pt x="698" y="912"/>
                    <a:pt x="697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4"/>
                    <a:pt x="702" y="914"/>
                    <a:pt x="702" y="914"/>
                  </a:cubicBezTo>
                  <a:cubicBezTo>
                    <a:pt x="702" y="917"/>
                    <a:pt x="705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08" y="918"/>
                    <a:pt x="708" y="918"/>
                    <a:pt x="708" y="918"/>
                  </a:cubicBezTo>
                  <a:cubicBezTo>
                    <a:pt x="710" y="918"/>
                    <a:pt x="713" y="917"/>
                    <a:pt x="715" y="917"/>
                  </a:cubicBezTo>
                  <a:cubicBezTo>
                    <a:pt x="716" y="917"/>
                    <a:pt x="718" y="916"/>
                    <a:pt x="719" y="916"/>
                  </a:cubicBezTo>
                  <a:cubicBezTo>
                    <a:pt x="723" y="916"/>
                    <a:pt x="724" y="922"/>
                    <a:pt x="729" y="922"/>
                  </a:cubicBezTo>
                  <a:cubicBezTo>
                    <a:pt x="739" y="922"/>
                    <a:pt x="747" y="916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1" y="909"/>
                    <a:pt x="751" y="909"/>
                    <a:pt x="751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2" y="909"/>
                    <a:pt x="752" y="909"/>
                    <a:pt x="752" y="909"/>
                  </a:cubicBezTo>
                  <a:cubicBezTo>
                    <a:pt x="753" y="909"/>
                    <a:pt x="753" y="909"/>
                    <a:pt x="753" y="909"/>
                  </a:cubicBezTo>
                  <a:cubicBezTo>
                    <a:pt x="754" y="909"/>
                    <a:pt x="754" y="909"/>
                    <a:pt x="754" y="909"/>
                  </a:cubicBezTo>
                  <a:cubicBezTo>
                    <a:pt x="759" y="909"/>
                    <a:pt x="761" y="896"/>
                    <a:pt x="772" y="896"/>
                  </a:cubicBezTo>
                  <a:cubicBezTo>
                    <a:pt x="777" y="896"/>
                    <a:pt x="777" y="901"/>
                    <a:pt x="777" y="907"/>
                  </a:cubicBezTo>
                  <a:cubicBezTo>
                    <a:pt x="777" y="908"/>
                    <a:pt x="777" y="910"/>
                    <a:pt x="777" y="912"/>
                  </a:cubicBezTo>
                  <a:cubicBezTo>
                    <a:pt x="777" y="918"/>
                    <a:pt x="778" y="924"/>
                    <a:pt x="783" y="924"/>
                  </a:cubicBezTo>
                  <a:cubicBezTo>
                    <a:pt x="796" y="924"/>
                    <a:pt x="800" y="915"/>
                    <a:pt x="810" y="915"/>
                  </a:cubicBezTo>
                  <a:cubicBezTo>
                    <a:pt x="817" y="915"/>
                    <a:pt x="821" y="915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8" y="916"/>
                    <a:pt x="828" y="916"/>
                    <a:pt x="828" y="916"/>
                  </a:cubicBezTo>
                  <a:cubicBezTo>
                    <a:pt x="829" y="914"/>
                    <a:pt x="829" y="914"/>
                    <a:pt x="829" y="914"/>
                  </a:cubicBezTo>
                  <a:cubicBezTo>
                    <a:pt x="827" y="901"/>
                    <a:pt x="824" y="898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0" y="895"/>
                    <a:pt x="810" y="895"/>
                    <a:pt x="810" y="895"/>
                  </a:cubicBezTo>
                  <a:cubicBezTo>
                    <a:pt x="812" y="885"/>
                    <a:pt x="823" y="861"/>
                    <a:pt x="831" y="861"/>
                  </a:cubicBezTo>
                  <a:cubicBezTo>
                    <a:pt x="880" y="861"/>
                    <a:pt x="913" y="835"/>
                    <a:pt x="913" y="776"/>
                  </a:cubicBezTo>
                  <a:cubicBezTo>
                    <a:pt x="913" y="776"/>
                    <a:pt x="913" y="776"/>
                    <a:pt x="913" y="776"/>
                  </a:cubicBezTo>
                  <a:cubicBezTo>
                    <a:pt x="923" y="775"/>
                    <a:pt x="929" y="770"/>
                    <a:pt x="934" y="764"/>
                  </a:cubicBezTo>
                  <a:cubicBezTo>
                    <a:pt x="943" y="754"/>
                    <a:pt x="94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7" y="742"/>
                    <a:pt x="957" y="742"/>
                  </a:cubicBezTo>
                  <a:cubicBezTo>
                    <a:pt x="957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58" y="742"/>
                    <a:pt x="958" y="742"/>
                    <a:pt x="958" y="742"/>
                  </a:cubicBezTo>
                  <a:cubicBezTo>
                    <a:pt x="962" y="742"/>
                    <a:pt x="965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67" y="743"/>
                    <a:pt x="967" y="743"/>
                    <a:pt x="967" y="743"/>
                  </a:cubicBezTo>
                  <a:cubicBezTo>
                    <a:pt x="998" y="743"/>
                    <a:pt x="985" y="718"/>
                    <a:pt x="992" y="711"/>
                  </a:cubicBezTo>
                  <a:cubicBezTo>
                    <a:pt x="992" y="711"/>
                    <a:pt x="992" y="711"/>
                    <a:pt x="992" y="711"/>
                  </a:cubicBezTo>
                  <a:cubicBezTo>
                    <a:pt x="992" y="711"/>
                    <a:pt x="992" y="711"/>
                    <a:pt x="992" y="710"/>
                  </a:cubicBezTo>
                  <a:cubicBezTo>
                    <a:pt x="992" y="710"/>
                    <a:pt x="992" y="710"/>
                    <a:pt x="992" y="710"/>
                  </a:cubicBezTo>
                  <a:cubicBezTo>
                    <a:pt x="992" y="710"/>
                    <a:pt x="992" y="710"/>
                    <a:pt x="993" y="710"/>
                  </a:cubicBezTo>
                  <a:cubicBezTo>
                    <a:pt x="1014" y="692"/>
                    <a:pt x="1046" y="691"/>
                    <a:pt x="1072" y="676"/>
                  </a:cubicBezTo>
                  <a:cubicBezTo>
                    <a:pt x="1075" y="674"/>
                    <a:pt x="1084" y="663"/>
                    <a:pt x="1093" y="663"/>
                  </a:cubicBezTo>
                  <a:cubicBezTo>
                    <a:pt x="1107" y="663"/>
                    <a:pt x="1129" y="679"/>
                    <a:pt x="1151" y="679"/>
                  </a:cubicBezTo>
                  <a:cubicBezTo>
                    <a:pt x="1180" y="679"/>
                    <a:pt x="1174" y="639"/>
                    <a:pt x="1191" y="639"/>
                  </a:cubicBezTo>
                  <a:cubicBezTo>
                    <a:pt x="1200" y="639"/>
                    <a:pt x="1232" y="644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5" y="652"/>
                    <a:pt x="1235" y="652"/>
                    <a:pt x="1235" y="652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36" y="653"/>
                    <a:pt x="1236" y="653"/>
                    <a:pt x="1236" y="653"/>
                  </a:cubicBezTo>
                  <a:cubicBezTo>
                    <a:pt x="1242" y="669"/>
                    <a:pt x="1250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58" y="673"/>
                    <a:pt x="1258" y="673"/>
                    <a:pt x="1258" y="673"/>
                  </a:cubicBezTo>
                  <a:cubicBezTo>
                    <a:pt x="1263" y="673"/>
                    <a:pt x="1268" y="671"/>
                    <a:pt x="1273" y="670"/>
                  </a:cubicBezTo>
                  <a:cubicBezTo>
                    <a:pt x="1276" y="669"/>
                    <a:pt x="1280" y="668"/>
                    <a:pt x="1283" y="668"/>
                  </a:cubicBezTo>
                  <a:cubicBezTo>
                    <a:pt x="1283" y="668"/>
                    <a:pt x="1283" y="668"/>
                    <a:pt x="1283" y="668"/>
                  </a:cubicBezTo>
                  <a:cubicBezTo>
                    <a:pt x="1316" y="668"/>
                    <a:pt x="1325" y="694"/>
                    <a:pt x="1359" y="694"/>
                  </a:cubicBezTo>
                  <a:cubicBezTo>
                    <a:pt x="1359" y="694"/>
                    <a:pt x="1359" y="694"/>
                    <a:pt x="1359" y="694"/>
                  </a:cubicBezTo>
                  <a:cubicBezTo>
                    <a:pt x="1369" y="694"/>
                    <a:pt x="1380" y="691"/>
                    <a:pt x="1392" y="688"/>
                  </a:cubicBezTo>
                  <a:cubicBezTo>
                    <a:pt x="1407" y="683"/>
                    <a:pt x="1424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1" y="677"/>
                    <a:pt x="1441" y="677"/>
                    <a:pt x="1441" y="677"/>
                  </a:cubicBezTo>
                  <a:cubicBezTo>
                    <a:pt x="1449" y="677"/>
                    <a:pt x="1457" y="678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65" y="681"/>
                    <a:pt x="1465" y="681"/>
                    <a:pt x="1465" y="681"/>
                  </a:cubicBezTo>
                  <a:cubicBezTo>
                    <a:pt x="1470" y="683"/>
                    <a:pt x="1474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478" y="684"/>
                    <a:pt x="1478" y="684"/>
                    <a:pt x="1478" y="684"/>
                  </a:cubicBezTo>
                  <a:cubicBezTo>
                    <a:pt x="1501" y="684"/>
                    <a:pt x="1502" y="651"/>
                    <a:pt x="1519" y="630"/>
                  </a:cubicBezTo>
                  <a:cubicBezTo>
                    <a:pt x="1527" y="620"/>
                    <a:pt x="1538" y="613"/>
                    <a:pt x="1557" y="613"/>
                  </a:cubicBezTo>
                  <a:cubicBezTo>
                    <a:pt x="1557" y="613"/>
                    <a:pt x="1557" y="613"/>
                    <a:pt x="1557" y="613"/>
                  </a:cubicBezTo>
                  <a:cubicBezTo>
                    <a:pt x="1604" y="613"/>
                    <a:pt x="1603" y="650"/>
                    <a:pt x="1621" y="679"/>
                  </a:cubicBezTo>
                  <a:cubicBezTo>
                    <a:pt x="1628" y="690"/>
                    <a:pt x="1651" y="691"/>
                    <a:pt x="1660" y="700"/>
                  </a:cubicBezTo>
                  <a:cubicBezTo>
                    <a:pt x="1667" y="707"/>
                    <a:pt x="1674" y="726"/>
                    <a:pt x="1689" y="726"/>
                  </a:cubicBezTo>
                  <a:cubicBezTo>
                    <a:pt x="1707" y="726"/>
                    <a:pt x="1710" y="710"/>
                    <a:pt x="1732" y="710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32" y="724"/>
                    <a:pt x="1732" y="724"/>
                    <a:pt x="1732" y="724"/>
                  </a:cubicBezTo>
                  <a:cubicBezTo>
                    <a:pt x="1720" y="735"/>
                    <a:pt x="1716" y="763"/>
                    <a:pt x="1703" y="771"/>
                  </a:cubicBezTo>
                  <a:cubicBezTo>
                    <a:pt x="1692" y="777"/>
                    <a:pt x="1675" y="779"/>
                    <a:pt x="1675" y="782"/>
                  </a:cubicBezTo>
                  <a:cubicBezTo>
                    <a:pt x="1675" y="783"/>
                    <a:pt x="1675" y="784"/>
                    <a:pt x="1676" y="784"/>
                  </a:cubicBezTo>
                  <a:cubicBezTo>
                    <a:pt x="1682" y="788"/>
                    <a:pt x="1683" y="792"/>
                    <a:pt x="1683" y="797"/>
                  </a:cubicBezTo>
                  <a:cubicBezTo>
                    <a:pt x="1683" y="808"/>
                    <a:pt x="1674" y="819"/>
                    <a:pt x="1674" y="819"/>
                  </a:cubicBezTo>
                  <a:cubicBezTo>
                    <a:pt x="1674" y="819"/>
                    <a:pt x="1694" y="824"/>
                    <a:pt x="1711" y="824"/>
                  </a:cubicBezTo>
                  <a:cubicBezTo>
                    <a:pt x="1741" y="824"/>
                    <a:pt x="1769" y="760"/>
                    <a:pt x="1790" y="739"/>
                  </a:cubicBezTo>
                  <a:cubicBezTo>
                    <a:pt x="1799" y="731"/>
                    <a:pt x="1810" y="714"/>
                    <a:pt x="1813" y="700"/>
                  </a:cubicBezTo>
                  <a:cubicBezTo>
                    <a:pt x="1817" y="684"/>
                    <a:pt x="1811" y="675"/>
                    <a:pt x="1819" y="660"/>
                  </a:cubicBezTo>
                  <a:cubicBezTo>
                    <a:pt x="1822" y="655"/>
                    <a:pt x="1828" y="643"/>
                    <a:pt x="1828" y="631"/>
                  </a:cubicBezTo>
                  <a:cubicBezTo>
                    <a:pt x="1828" y="618"/>
                    <a:pt x="1811" y="595"/>
                    <a:pt x="1799" y="595"/>
                  </a:cubicBezTo>
                  <a:cubicBezTo>
                    <a:pt x="1798" y="595"/>
                    <a:pt x="1796" y="596"/>
                    <a:pt x="1795" y="597"/>
                  </a:cubicBezTo>
                  <a:cubicBezTo>
                    <a:pt x="1787" y="603"/>
                    <a:pt x="1781" y="605"/>
                    <a:pt x="1775" y="605"/>
                  </a:cubicBezTo>
                  <a:cubicBezTo>
                    <a:pt x="1757" y="605"/>
                    <a:pt x="1748" y="583"/>
                    <a:pt x="1748" y="581"/>
                  </a:cubicBezTo>
                  <a:cubicBezTo>
                    <a:pt x="1748" y="566"/>
                    <a:pt x="1776" y="550"/>
                    <a:pt x="1787" y="539"/>
                  </a:cubicBezTo>
                  <a:cubicBezTo>
                    <a:pt x="1803" y="522"/>
                    <a:pt x="1825" y="495"/>
                    <a:pt x="1848" y="489"/>
                  </a:cubicBezTo>
                  <a:cubicBezTo>
                    <a:pt x="1868" y="483"/>
                    <a:pt x="1931" y="478"/>
                    <a:pt x="1948" y="478"/>
                  </a:cubicBezTo>
                  <a:cubicBezTo>
                    <a:pt x="1970" y="478"/>
                    <a:pt x="1980" y="489"/>
                    <a:pt x="1993" y="489"/>
                  </a:cubicBezTo>
                  <a:cubicBezTo>
                    <a:pt x="2000" y="489"/>
                    <a:pt x="2005" y="489"/>
                    <a:pt x="2022" y="489"/>
                  </a:cubicBezTo>
                  <a:cubicBezTo>
                    <a:pt x="2031" y="454"/>
                    <a:pt x="2046" y="433"/>
                    <a:pt x="2083" y="433"/>
                  </a:cubicBezTo>
                  <a:cubicBezTo>
                    <a:pt x="2089" y="433"/>
                    <a:pt x="2093" y="432"/>
                    <a:pt x="2100" y="432"/>
                  </a:cubicBezTo>
                  <a:cubicBezTo>
                    <a:pt x="2104" y="432"/>
                    <a:pt x="2108" y="432"/>
                    <a:pt x="2114" y="433"/>
                  </a:cubicBezTo>
                  <a:cubicBezTo>
                    <a:pt x="2109" y="437"/>
                    <a:pt x="2106" y="454"/>
                    <a:pt x="2115" y="454"/>
                  </a:cubicBezTo>
                  <a:cubicBezTo>
                    <a:pt x="2121" y="454"/>
                    <a:pt x="2135" y="445"/>
                    <a:pt x="2159" y="415"/>
                  </a:cubicBezTo>
                  <a:cubicBezTo>
                    <a:pt x="2160" y="415"/>
                    <a:pt x="2160" y="415"/>
                    <a:pt x="2160" y="415"/>
                  </a:cubicBezTo>
                  <a:cubicBezTo>
                    <a:pt x="2167" y="415"/>
                    <a:pt x="2191" y="426"/>
                    <a:pt x="2151" y="452"/>
                  </a:cubicBezTo>
                  <a:cubicBezTo>
                    <a:pt x="2137" y="461"/>
                    <a:pt x="2124" y="456"/>
                    <a:pt x="2114" y="470"/>
                  </a:cubicBezTo>
                  <a:cubicBezTo>
                    <a:pt x="2103" y="486"/>
                    <a:pt x="2093" y="506"/>
                    <a:pt x="2078" y="515"/>
                  </a:cubicBezTo>
                  <a:cubicBezTo>
                    <a:pt x="2064" y="522"/>
                    <a:pt x="2046" y="534"/>
                    <a:pt x="2046" y="557"/>
                  </a:cubicBezTo>
                  <a:cubicBezTo>
                    <a:pt x="2046" y="577"/>
                    <a:pt x="2052" y="641"/>
                    <a:pt x="2067" y="652"/>
                  </a:cubicBezTo>
                  <a:cubicBezTo>
                    <a:pt x="2078" y="636"/>
                    <a:pt x="2085" y="607"/>
                    <a:pt x="2107" y="602"/>
                  </a:cubicBezTo>
                  <a:cubicBezTo>
                    <a:pt x="2104" y="587"/>
                    <a:pt x="2128" y="584"/>
                    <a:pt x="2128" y="573"/>
                  </a:cubicBezTo>
                  <a:cubicBezTo>
                    <a:pt x="2128" y="556"/>
                    <a:pt x="2146" y="551"/>
                    <a:pt x="2146" y="541"/>
                  </a:cubicBezTo>
                  <a:cubicBezTo>
                    <a:pt x="2146" y="535"/>
                    <a:pt x="2141" y="529"/>
                    <a:pt x="2146" y="518"/>
                  </a:cubicBezTo>
                  <a:cubicBezTo>
                    <a:pt x="2167" y="474"/>
                    <a:pt x="2186" y="462"/>
                    <a:pt x="2203" y="462"/>
                  </a:cubicBezTo>
                  <a:cubicBezTo>
                    <a:pt x="2221" y="462"/>
                    <a:pt x="2236" y="475"/>
                    <a:pt x="2244" y="475"/>
                  </a:cubicBezTo>
                  <a:cubicBezTo>
                    <a:pt x="2291" y="475"/>
                    <a:pt x="2324" y="415"/>
                    <a:pt x="2365" y="415"/>
                  </a:cubicBezTo>
                  <a:cubicBezTo>
                    <a:pt x="2444" y="413"/>
                    <a:pt x="2381" y="384"/>
                    <a:pt x="2381" y="375"/>
                  </a:cubicBezTo>
                  <a:cubicBezTo>
                    <a:pt x="2381" y="352"/>
                    <a:pt x="2412" y="356"/>
                    <a:pt x="2418" y="343"/>
                  </a:cubicBezTo>
                  <a:cubicBezTo>
                    <a:pt x="2421" y="338"/>
                    <a:pt x="2415" y="325"/>
                    <a:pt x="2426" y="325"/>
                  </a:cubicBezTo>
                  <a:cubicBezTo>
                    <a:pt x="2459" y="325"/>
                    <a:pt x="2487" y="370"/>
                    <a:pt x="2510" y="370"/>
                  </a:cubicBezTo>
                  <a:cubicBezTo>
                    <a:pt x="2521" y="370"/>
                    <a:pt x="2523" y="350"/>
                    <a:pt x="2529" y="343"/>
                  </a:cubicBezTo>
                  <a:cubicBezTo>
                    <a:pt x="2538" y="333"/>
                    <a:pt x="2546" y="334"/>
                    <a:pt x="2561" y="329"/>
                  </a:cubicBezTo>
                  <a:cubicBezTo>
                    <a:pt x="2542" y="304"/>
                    <a:pt x="2480" y="290"/>
                    <a:pt x="2450" y="272"/>
                  </a:cubicBezTo>
                  <a:cubicBezTo>
                    <a:pt x="2408" y="248"/>
                    <a:pt x="2353" y="222"/>
                    <a:pt x="2291" y="222"/>
                  </a:cubicBezTo>
                  <a:cubicBezTo>
                    <a:pt x="2274" y="222"/>
                    <a:pt x="2263" y="225"/>
                    <a:pt x="2265" y="233"/>
                  </a:cubicBezTo>
                  <a:cubicBezTo>
                    <a:pt x="2270" y="250"/>
                    <a:pt x="2269" y="255"/>
                    <a:pt x="2266" y="255"/>
                  </a:cubicBezTo>
                  <a:cubicBezTo>
                    <a:pt x="2262" y="255"/>
                    <a:pt x="2255" y="250"/>
                    <a:pt x="2248" y="244"/>
                  </a:cubicBezTo>
                  <a:cubicBezTo>
                    <a:pt x="2241" y="238"/>
                    <a:pt x="2234" y="233"/>
                    <a:pt x="2231" y="233"/>
                  </a:cubicBezTo>
                  <a:cubicBezTo>
                    <a:pt x="2231" y="233"/>
                    <a:pt x="2231" y="233"/>
                    <a:pt x="2231" y="233"/>
                  </a:cubicBezTo>
                  <a:cubicBezTo>
                    <a:pt x="2109" y="230"/>
                    <a:pt x="2109" y="230"/>
                    <a:pt x="2109" y="230"/>
                  </a:cubicBezTo>
                  <a:cubicBezTo>
                    <a:pt x="2102" y="202"/>
                    <a:pt x="2084" y="193"/>
                    <a:pt x="2048" y="193"/>
                  </a:cubicBezTo>
                  <a:cubicBezTo>
                    <a:pt x="2037" y="193"/>
                    <a:pt x="2022" y="196"/>
                    <a:pt x="2009" y="196"/>
                  </a:cubicBezTo>
                  <a:cubicBezTo>
                    <a:pt x="2000" y="196"/>
                    <a:pt x="1992" y="194"/>
                    <a:pt x="1988" y="190"/>
                  </a:cubicBezTo>
                  <a:cubicBezTo>
                    <a:pt x="1977" y="181"/>
                    <a:pt x="1977" y="169"/>
                    <a:pt x="1961" y="164"/>
                  </a:cubicBezTo>
                  <a:cubicBezTo>
                    <a:pt x="1929" y="153"/>
                    <a:pt x="1894" y="145"/>
                    <a:pt x="1853" y="145"/>
                  </a:cubicBezTo>
                  <a:cubicBezTo>
                    <a:pt x="1812" y="145"/>
                    <a:pt x="1806" y="167"/>
                    <a:pt x="1803" y="188"/>
                  </a:cubicBezTo>
                  <a:cubicBezTo>
                    <a:pt x="1764" y="188"/>
                    <a:pt x="1745" y="188"/>
                    <a:pt x="1718" y="188"/>
                  </a:cubicBezTo>
                  <a:cubicBezTo>
                    <a:pt x="1704" y="188"/>
                    <a:pt x="1702" y="176"/>
                    <a:pt x="1684" y="174"/>
                  </a:cubicBezTo>
                  <a:cubicBezTo>
                    <a:pt x="1683" y="182"/>
                    <a:pt x="1679" y="198"/>
                    <a:pt x="1671" y="198"/>
                  </a:cubicBezTo>
                  <a:cubicBezTo>
                    <a:pt x="1649" y="198"/>
                    <a:pt x="1639" y="171"/>
                    <a:pt x="1639" y="156"/>
                  </a:cubicBezTo>
                  <a:cubicBezTo>
                    <a:pt x="1639" y="152"/>
                    <a:pt x="1682" y="125"/>
                    <a:pt x="1573" y="116"/>
                  </a:cubicBezTo>
                  <a:cubicBezTo>
                    <a:pt x="1572" y="116"/>
                    <a:pt x="1571" y="116"/>
                    <a:pt x="1570" y="116"/>
                  </a:cubicBezTo>
                  <a:cubicBezTo>
                    <a:pt x="1558" y="116"/>
                    <a:pt x="1552" y="122"/>
                    <a:pt x="1552" y="137"/>
                  </a:cubicBezTo>
                  <a:cubicBezTo>
                    <a:pt x="1494" y="137"/>
                    <a:pt x="1494" y="137"/>
                    <a:pt x="1494" y="137"/>
                  </a:cubicBezTo>
                  <a:cubicBezTo>
                    <a:pt x="1477" y="133"/>
                    <a:pt x="1385" y="122"/>
                    <a:pt x="1374" y="103"/>
                  </a:cubicBezTo>
                  <a:cubicBezTo>
                    <a:pt x="1343" y="128"/>
                    <a:pt x="1329" y="135"/>
                    <a:pt x="1323" y="135"/>
                  </a:cubicBezTo>
                  <a:cubicBezTo>
                    <a:pt x="1315" y="135"/>
                    <a:pt x="1320" y="124"/>
                    <a:pt x="1320" y="124"/>
                  </a:cubicBezTo>
                  <a:cubicBezTo>
                    <a:pt x="1336" y="104"/>
                    <a:pt x="1496" y="61"/>
                    <a:pt x="1365" y="29"/>
                  </a:cubicBezTo>
                  <a:cubicBezTo>
                    <a:pt x="1309" y="29"/>
                    <a:pt x="1309" y="29"/>
                    <a:pt x="1309" y="29"/>
                  </a:cubicBezTo>
                  <a:cubicBezTo>
                    <a:pt x="1304" y="14"/>
                    <a:pt x="1292" y="0"/>
                    <a:pt x="127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95"/>
            <p:cNvSpPr>
              <a:spLocks/>
            </p:cNvSpPr>
            <p:nvPr/>
          </p:nvSpPr>
          <p:spPr bwMode="auto">
            <a:xfrm>
              <a:off x="6051" y="953"/>
              <a:ext cx="2179" cy="1374"/>
            </a:xfrm>
            <a:custGeom>
              <a:avLst/>
              <a:gdLst>
                <a:gd name="T0" fmla="*/ 668 w 922"/>
                <a:gd name="T1" fmla="*/ 71 h 581"/>
                <a:gd name="T2" fmla="*/ 655 w 922"/>
                <a:gd name="T3" fmla="*/ 68 h 581"/>
                <a:gd name="T4" fmla="*/ 631 w 922"/>
                <a:gd name="T5" fmla="*/ 64 h 581"/>
                <a:gd name="T6" fmla="*/ 549 w 922"/>
                <a:gd name="T7" fmla="*/ 81 h 581"/>
                <a:gd name="T8" fmla="*/ 463 w 922"/>
                <a:gd name="T9" fmla="*/ 57 h 581"/>
                <a:gd name="T10" fmla="*/ 448 w 922"/>
                <a:gd name="T11" fmla="*/ 60 h 581"/>
                <a:gd name="T12" fmla="*/ 425 w 922"/>
                <a:gd name="T13" fmla="*/ 39 h 581"/>
                <a:gd name="T14" fmla="*/ 341 w 922"/>
                <a:gd name="T15" fmla="*/ 66 h 581"/>
                <a:gd name="T16" fmla="*/ 182 w 922"/>
                <a:gd name="T17" fmla="*/ 97 h 581"/>
                <a:gd name="T18" fmla="*/ 157 w 922"/>
                <a:gd name="T19" fmla="*/ 130 h 581"/>
                <a:gd name="T20" fmla="*/ 148 w 922"/>
                <a:gd name="T21" fmla="*/ 129 h 581"/>
                <a:gd name="T22" fmla="*/ 147 w 922"/>
                <a:gd name="T23" fmla="*/ 129 h 581"/>
                <a:gd name="T24" fmla="*/ 103 w 922"/>
                <a:gd name="T25" fmla="*/ 163 h 581"/>
                <a:gd name="T26" fmla="*/ 0 w 922"/>
                <a:gd name="T27" fmla="*/ 282 h 581"/>
                <a:gd name="T28" fmla="*/ 18 w 922"/>
                <a:gd name="T29" fmla="*/ 303 h 581"/>
                <a:gd name="T30" fmla="*/ 83 w 922"/>
                <a:gd name="T31" fmla="*/ 325 h 581"/>
                <a:gd name="T32" fmla="*/ 80 w 922"/>
                <a:gd name="T33" fmla="*/ 366 h 581"/>
                <a:gd name="T34" fmla="*/ 80 w 922"/>
                <a:gd name="T35" fmla="*/ 385 h 581"/>
                <a:gd name="T36" fmla="*/ 76 w 922"/>
                <a:gd name="T37" fmla="*/ 385 h 581"/>
                <a:gd name="T38" fmla="*/ 88 w 922"/>
                <a:gd name="T39" fmla="*/ 410 h 581"/>
                <a:gd name="T40" fmla="*/ 159 w 922"/>
                <a:gd name="T41" fmla="*/ 446 h 581"/>
                <a:gd name="T42" fmla="*/ 159 w 922"/>
                <a:gd name="T43" fmla="*/ 446 h 581"/>
                <a:gd name="T44" fmla="*/ 161 w 922"/>
                <a:gd name="T45" fmla="*/ 447 h 581"/>
                <a:gd name="T46" fmla="*/ 164 w 922"/>
                <a:gd name="T47" fmla="*/ 447 h 581"/>
                <a:gd name="T48" fmla="*/ 166 w 922"/>
                <a:gd name="T49" fmla="*/ 446 h 581"/>
                <a:gd name="T50" fmla="*/ 167 w 922"/>
                <a:gd name="T51" fmla="*/ 447 h 581"/>
                <a:gd name="T52" fmla="*/ 167 w 922"/>
                <a:gd name="T53" fmla="*/ 447 h 581"/>
                <a:gd name="T54" fmla="*/ 229 w 922"/>
                <a:gd name="T55" fmla="*/ 469 h 581"/>
                <a:gd name="T56" fmla="*/ 312 w 922"/>
                <a:gd name="T57" fmla="*/ 439 h 581"/>
                <a:gd name="T58" fmla="*/ 315 w 922"/>
                <a:gd name="T59" fmla="*/ 438 h 581"/>
                <a:gd name="T60" fmla="*/ 315 w 922"/>
                <a:gd name="T61" fmla="*/ 438 h 581"/>
                <a:gd name="T62" fmla="*/ 327 w 922"/>
                <a:gd name="T63" fmla="*/ 439 h 581"/>
                <a:gd name="T64" fmla="*/ 330 w 922"/>
                <a:gd name="T65" fmla="*/ 438 h 581"/>
                <a:gd name="T66" fmla="*/ 338 w 922"/>
                <a:gd name="T67" fmla="*/ 434 h 581"/>
                <a:gd name="T68" fmla="*/ 365 w 922"/>
                <a:gd name="T69" fmla="*/ 520 h 581"/>
                <a:gd name="T70" fmla="*/ 389 w 922"/>
                <a:gd name="T71" fmla="*/ 538 h 581"/>
                <a:gd name="T72" fmla="*/ 421 w 922"/>
                <a:gd name="T73" fmla="*/ 565 h 581"/>
                <a:gd name="T74" fmla="*/ 423 w 922"/>
                <a:gd name="T75" fmla="*/ 547 h 581"/>
                <a:gd name="T76" fmla="*/ 457 w 922"/>
                <a:gd name="T77" fmla="*/ 544 h 581"/>
                <a:gd name="T78" fmla="*/ 542 w 922"/>
                <a:gd name="T79" fmla="*/ 568 h 581"/>
                <a:gd name="T80" fmla="*/ 596 w 922"/>
                <a:gd name="T81" fmla="*/ 554 h 581"/>
                <a:gd name="T82" fmla="*/ 669 w 922"/>
                <a:gd name="T83" fmla="*/ 515 h 581"/>
                <a:gd name="T84" fmla="*/ 708 w 922"/>
                <a:gd name="T85" fmla="*/ 379 h 581"/>
                <a:gd name="T86" fmla="*/ 701 w 922"/>
                <a:gd name="T87" fmla="*/ 357 h 581"/>
                <a:gd name="T88" fmla="*/ 729 w 922"/>
                <a:gd name="T89" fmla="*/ 303 h 581"/>
                <a:gd name="T90" fmla="*/ 705 w 922"/>
                <a:gd name="T91" fmla="*/ 295 h 581"/>
                <a:gd name="T92" fmla="*/ 673 w 922"/>
                <a:gd name="T93" fmla="*/ 291 h 581"/>
                <a:gd name="T94" fmla="*/ 716 w 922"/>
                <a:gd name="T95" fmla="*/ 243 h 581"/>
                <a:gd name="T96" fmla="*/ 776 w 922"/>
                <a:gd name="T97" fmla="*/ 265 h 581"/>
                <a:gd name="T98" fmla="*/ 783 w 922"/>
                <a:gd name="T99" fmla="*/ 294 h 581"/>
                <a:gd name="T100" fmla="*/ 794 w 922"/>
                <a:gd name="T101" fmla="*/ 320 h 581"/>
                <a:gd name="T102" fmla="*/ 792 w 922"/>
                <a:gd name="T103" fmla="*/ 353 h 581"/>
                <a:gd name="T104" fmla="*/ 837 w 922"/>
                <a:gd name="T105" fmla="*/ 322 h 581"/>
                <a:gd name="T106" fmla="*/ 840 w 922"/>
                <a:gd name="T107" fmla="*/ 238 h 581"/>
                <a:gd name="T108" fmla="*/ 865 w 922"/>
                <a:gd name="T109" fmla="*/ 169 h 581"/>
                <a:gd name="T110" fmla="*/ 922 w 922"/>
                <a:gd name="T111" fmla="*/ 97 h 581"/>
                <a:gd name="T112" fmla="*/ 747 w 922"/>
                <a:gd name="T113" fmla="*/ 0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22" h="581">
                  <a:moveTo>
                    <a:pt x="747" y="0"/>
                  </a:moveTo>
                  <a:cubicBezTo>
                    <a:pt x="747" y="0"/>
                    <a:pt x="747" y="0"/>
                    <a:pt x="747" y="0"/>
                  </a:cubicBezTo>
                  <a:cubicBezTo>
                    <a:pt x="728" y="0"/>
                    <a:pt x="717" y="7"/>
                    <a:pt x="709" y="17"/>
                  </a:cubicBezTo>
                  <a:cubicBezTo>
                    <a:pt x="692" y="38"/>
                    <a:pt x="691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8" y="71"/>
                    <a:pt x="668" y="71"/>
                    <a:pt x="668" y="71"/>
                  </a:cubicBezTo>
                  <a:cubicBezTo>
                    <a:pt x="664" y="71"/>
                    <a:pt x="660" y="70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55" y="68"/>
                    <a:pt x="655" y="68"/>
                    <a:pt x="655" y="68"/>
                  </a:cubicBezTo>
                  <a:cubicBezTo>
                    <a:pt x="647" y="65"/>
                    <a:pt x="639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31" y="64"/>
                    <a:pt x="631" y="64"/>
                    <a:pt x="631" y="64"/>
                  </a:cubicBezTo>
                  <a:cubicBezTo>
                    <a:pt x="614" y="64"/>
                    <a:pt x="597" y="70"/>
                    <a:pt x="582" y="75"/>
                  </a:cubicBezTo>
                  <a:cubicBezTo>
                    <a:pt x="570" y="78"/>
                    <a:pt x="559" y="81"/>
                    <a:pt x="549" y="81"/>
                  </a:cubicBezTo>
                  <a:cubicBezTo>
                    <a:pt x="549" y="81"/>
                    <a:pt x="549" y="81"/>
                    <a:pt x="549" y="81"/>
                  </a:cubicBezTo>
                  <a:cubicBezTo>
                    <a:pt x="515" y="81"/>
                    <a:pt x="506" y="55"/>
                    <a:pt x="473" y="55"/>
                  </a:cubicBezTo>
                  <a:cubicBezTo>
                    <a:pt x="473" y="55"/>
                    <a:pt x="473" y="55"/>
                    <a:pt x="473" y="55"/>
                  </a:cubicBezTo>
                  <a:cubicBezTo>
                    <a:pt x="470" y="55"/>
                    <a:pt x="466" y="56"/>
                    <a:pt x="463" y="57"/>
                  </a:cubicBezTo>
                  <a:cubicBezTo>
                    <a:pt x="458" y="58"/>
                    <a:pt x="453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8" y="60"/>
                    <a:pt x="448" y="60"/>
                    <a:pt x="448" y="60"/>
                  </a:cubicBezTo>
                  <a:cubicBezTo>
                    <a:pt x="440" y="60"/>
                    <a:pt x="432" y="56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6" y="40"/>
                  </a:cubicBezTo>
                  <a:cubicBezTo>
                    <a:pt x="426" y="40"/>
                    <a:pt x="426" y="40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5" y="39"/>
                    <a:pt x="425" y="39"/>
                    <a:pt x="425" y="39"/>
                  </a:cubicBezTo>
                  <a:cubicBezTo>
                    <a:pt x="422" y="31"/>
                    <a:pt x="390" y="26"/>
                    <a:pt x="381" y="26"/>
                  </a:cubicBezTo>
                  <a:cubicBezTo>
                    <a:pt x="364" y="26"/>
                    <a:pt x="370" y="66"/>
                    <a:pt x="341" y="66"/>
                  </a:cubicBezTo>
                  <a:cubicBezTo>
                    <a:pt x="319" y="66"/>
                    <a:pt x="297" y="50"/>
                    <a:pt x="283" y="50"/>
                  </a:cubicBezTo>
                  <a:cubicBezTo>
                    <a:pt x="274" y="50"/>
                    <a:pt x="265" y="61"/>
                    <a:pt x="262" y="63"/>
                  </a:cubicBezTo>
                  <a:cubicBezTo>
                    <a:pt x="236" y="78"/>
                    <a:pt x="204" y="79"/>
                    <a:pt x="183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7"/>
                    <a:pt x="182" y="97"/>
                    <a:pt x="182" y="97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82" y="98"/>
                    <a:pt x="182" y="98"/>
                    <a:pt x="182" y="98"/>
                  </a:cubicBezTo>
                  <a:cubicBezTo>
                    <a:pt x="175" y="105"/>
                    <a:pt x="188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7" y="130"/>
                    <a:pt x="157" y="130"/>
                    <a:pt x="157" y="130"/>
                  </a:cubicBezTo>
                  <a:cubicBezTo>
                    <a:pt x="155" y="130"/>
                    <a:pt x="152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48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37" y="129"/>
                    <a:pt x="133" y="141"/>
                    <a:pt x="124" y="151"/>
                  </a:cubicBezTo>
                  <a:cubicBezTo>
                    <a:pt x="119" y="157"/>
                    <a:pt x="113" y="162"/>
                    <a:pt x="103" y="163"/>
                  </a:cubicBezTo>
                  <a:cubicBezTo>
                    <a:pt x="103" y="163"/>
                    <a:pt x="103" y="163"/>
                    <a:pt x="103" y="163"/>
                  </a:cubicBezTo>
                  <a:cubicBezTo>
                    <a:pt x="103" y="222"/>
                    <a:pt x="70" y="248"/>
                    <a:pt x="21" y="248"/>
                  </a:cubicBezTo>
                  <a:cubicBezTo>
                    <a:pt x="13" y="248"/>
                    <a:pt x="2" y="27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85"/>
                    <a:pt x="17" y="288"/>
                    <a:pt x="19" y="301"/>
                  </a:cubicBezTo>
                  <a:cubicBezTo>
                    <a:pt x="19" y="301"/>
                    <a:pt x="19" y="301"/>
                    <a:pt x="19" y="301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03"/>
                    <a:pt x="18" y="303"/>
                    <a:pt x="18" y="303"/>
                  </a:cubicBezTo>
                  <a:cubicBezTo>
                    <a:pt x="18" y="312"/>
                    <a:pt x="23" y="310"/>
                    <a:pt x="31" y="312"/>
                  </a:cubicBezTo>
                  <a:cubicBezTo>
                    <a:pt x="37" y="314"/>
                    <a:pt x="34" y="321"/>
                    <a:pt x="37" y="324"/>
                  </a:cubicBezTo>
                  <a:cubicBezTo>
                    <a:pt x="45" y="332"/>
                    <a:pt x="51" y="332"/>
                    <a:pt x="61" y="335"/>
                  </a:cubicBezTo>
                  <a:cubicBezTo>
                    <a:pt x="70" y="333"/>
                    <a:pt x="74" y="325"/>
                    <a:pt x="83" y="325"/>
                  </a:cubicBezTo>
                  <a:cubicBezTo>
                    <a:pt x="88" y="325"/>
                    <a:pt x="100" y="335"/>
                    <a:pt x="100" y="340"/>
                  </a:cubicBezTo>
                  <a:cubicBezTo>
                    <a:pt x="100" y="340"/>
                    <a:pt x="100" y="340"/>
                    <a:pt x="100" y="340"/>
                  </a:cubicBezTo>
                  <a:cubicBezTo>
                    <a:pt x="100" y="354"/>
                    <a:pt x="80" y="352"/>
                    <a:pt x="80" y="366"/>
                  </a:cubicBezTo>
                  <a:cubicBezTo>
                    <a:pt x="80" y="366"/>
                    <a:pt x="80" y="366"/>
                    <a:pt x="80" y="366"/>
                  </a:cubicBezTo>
                  <a:cubicBezTo>
                    <a:pt x="80" y="372"/>
                    <a:pt x="88" y="373"/>
                    <a:pt x="88" y="379"/>
                  </a:cubicBezTo>
                  <a:cubicBezTo>
                    <a:pt x="88" y="379"/>
                    <a:pt x="88" y="379"/>
                    <a:pt x="88" y="379"/>
                  </a:cubicBezTo>
                  <a:cubicBezTo>
                    <a:pt x="88" y="384"/>
                    <a:pt x="84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80" y="385"/>
                    <a:pt x="80" y="385"/>
                    <a:pt x="80" y="385"/>
                  </a:cubicBezTo>
                  <a:cubicBezTo>
                    <a:pt x="79" y="385"/>
                    <a:pt x="79" y="385"/>
                    <a:pt x="78" y="385"/>
                  </a:cubicBezTo>
                  <a:cubicBezTo>
                    <a:pt x="77" y="385"/>
                    <a:pt x="77" y="385"/>
                    <a:pt x="76" y="385"/>
                  </a:cubicBezTo>
                  <a:cubicBezTo>
                    <a:pt x="76" y="385"/>
                    <a:pt x="76" y="385"/>
                    <a:pt x="76" y="385"/>
                  </a:cubicBezTo>
                  <a:cubicBezTo>
                    <a:pt x="76" y="390"/>
                    <a:pt x="76" y="390"/>
                    <a:pt x="76" y="390"/>
                  </a:cubicBezTo>
                  <a:cubicBezTo>
                    <a:pt x="77" y="396"/>
                    <a:pt x="77" y="400"/>
                    <a:pt x="79" y="407"/>
                  </a:cubicBezTo>
                  <a:cubicBezTo>
                    <a:pt x="80" y="410"/>
                    <a:pt x="85" y="409"/>
                    <a:pt x="88" y="410"/>
                  </a:cubicBezTo>
                  <a:cubicBezTo>
                    <a:pt x="97" y="413"/>
                    <a:pt x="100" y="420"/>
                    <a:pt x="109" y="422"/>
                  </a:cubicBezTo>
                  <a:cubicBezTo>
                    <a:pt x="121" y="425"/>
                    <a:pt x="127" y="421"/>
                    <a:pt x="133" y="428"/>
                  </a:cubicBezTo>
                  <a:cubicBezTo>
                    <a:pt x="139" y="434"/>
                    <a:pt x="145" y="432"/>
                    <a:pt x="152" y="436"/>
                  </a:cubicBezTo>
                  <a:cubicBezTo>
                    <a:pt x="157" y="438"/>
                    <a:pt x="157" y="442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6"/>
                    <a:pt x="159" y="446"/>
                    <a:pt x="159" y="446"/>
                  </a:cubicBezTo>
                  <a:cubicBezTo>
                    <a:pt x="159" y="447"/>
                    <a:pt x="160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1" y="447"/>
                    <a:pt x="161" y="447"/>
                    <a:pt x="161" y="447"/>
                  </a:cubicBezTo>
                  <a:cubicBezTo>
                    <a:pt x="162" y="447"/>
                    <a:pt x="162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3" y="447"/>
                  </a:cubicBezTo>
                  <a:cubicBezTo>
                    <a:pt x="163" y="447"/>
                    <a:pt x="163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4" y="447"/>
                    <a:pt x="164" y="447"/>
                  </a:cubicBezTo>
                  <a:cubicBezTo>
                    <a:pt x="164" y="447"/>
                    <a:pt x="165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6" y="446"/>
                    <a:pt x="166" y="446"/>
                  </a:cubicBezTo>
                  <a:cubicBezTo>
                    <a:pt x="166" y="446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67" y="447"/>
                    <a:pt x="167" y="447"/>
                    <a:pt x="167" y="447"/>
                  </a:cubicBezTo>
                  <a:cubicBezTo>
                    <a:pt x="175" y="452"/>
                    <a:pt x="180" y="460"/>
                    <a:pt x="192" y="460"/>
                  </a:cubicBezTo>
                  <a:cubicBezTo>
                    <a:pt x="199" y="460"/>
                    <a:pt x="206" y="460"/>
                    <a:pt x="214" y="460"/>
                  </a:cubicBezTo>
                  <a:cubicBezTo>
                    <a:pt x="219" y="460"/>
                    <a:pt x="221" y="457"/>
                    <a:pt x="224" y="457"/>
                  </a:cubicBezTo>
                  <a:cubicBezTo>
                    <a:pt x="226" y="457"/>
                    <a:pt x="228" y="465"/>
                    <a:pt x="229" y="469"/>
                  </a:cubicBezTo>
                  <a:cubicBezTo>
                    <a:pt x="236" y="465"/>
                    <a:pt x="238" y="456"/>
                    <a:pt x="252" y="456"/>
                  </a:cubicBezTo>
                  <a:cubicBezTo>
                    <a:pt x="263" y="456"/>
                    <a:pt x="269" y="462"/>
                    <a:pt x="278" y="462"/>
                  </a:cubicBezTo>
                  <a:cubicBezTo>
                    <a:pt x="285" y="462"/>
                    <a:pt x="302" y="447"/>
                    <a:pt x="306" y="445"/>
                  </a:cubicBezTo>
                  <a:cubicBezTo>
                    <a:pt x="309" y="443"/>
                    <a:pt x="310" y="441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2" y="439"/>
                    <a:pt x="312" y="439"/>
                    <a:pt x="312" y="439"/>
                  </a:cubicBezTo>
                  <a:cubicBezTo>
                    <a:pt x="313" y="439"/>
                    <a:pt x="313" y="439"/>
                    <a:pt x="313" y="439"/>
                  </a:cubicBezTo>
                  <a:cubicBezTo>
                    <a:pt x="313" y="438"/>
                    <a:pt x="314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8"/>
                    <a:pt x="315" y="438"/>
                    <a:pt x="315" y="438"/>
                  </a:cubicBezTo>
                  <a:cubicBezTo>
                    <a:pt x="315" y="437"/>
                    <a:pt x="316" y="437"/>
                    <a:pt x="317" y="437"/>
                  </a:cubicBezTo>
                  <a:cubicBezTo>
                    <a:pt x="317" y="437"/>
                    <a:pt x="317" y="437"/>
                    <a:pt x="317" y="437"/>
                  </a:cubicBezTo>
                  <a:cubicBezTo>
                    <a:pt x="318" y="437"/>
                    <a:pt x="320" y="438"/>
                    <a:pt x="321" y="438"/>
                  </a:cubicBezTo>
                  <a:cubicBezTo>
                    <a:pt x="323" y="438"/>
                    <a:pt x="325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7" y="439"/>
                    <a:pt x="327" y="439"/>
                    <a:pt x="327" y="439"/>
                  </a:cubicBezTo>
                  <a:cubicBezTo>
                    <a:pt x="328" y="439"/>
                    <a:pt x="329" y="439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0" y="438"/>
                    <a:pt x="330" y="438"/>
                    <a:pt x="330" y="438"/>
                  </a:cubicBezTo>
                  <a:cubicBezTo>
                    <a:pt x="335" y="434"/>
                    <a:pt x="335" y="434"/>
                    <a:pt x="335" y="434"/>
                  </a:cubicBezTo>
                  <a:cubicBezTo>
                    <a:pt x="338" y="434"/>
                    <a:pt x="338" y="434"/>
                    <a:pt x="338" y="434"/>
                  </a:cubicBezTo>
                  <a:cubicBezTo>
                    <a:pt x="342" y="451"/>
                    <a:pt x="353" y="449"/>
                    <a:pt x="366" y="456"/>
                  </a:cubicBezTo>
                  <a:cubicBezTo>
                    <a:pt x="371" y="464"/>
                    <a:pt x="378" y="467"/>
                    <a:pt x="378" y="478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8" y="500"/>
                    <a:pt x="365" y="500"/>
                    <a:pt x="365" y="520"/>
                  </a:cubicBezTo>
                  <a:cubicBezTo>
                    <a:pt x="365" y="520"/>
                    <a:pt x="365" y="520"/>
                    <a:pt x="365" y="520"/>
                  </a:cubicBezTo>
                  <a:cubicBezTo>
                    <a:pt x="365" y="521"/>
                    <a:pt x="365" y="525"/>
                    <a:pt x="367" y="525"/>
                  </a:cubicBezTo>
                  <a:cubicBezTo>
                    <a:pt x="371" y="525"/>
                    <a:pt x="374" y="522"/>
                    <a:pt x="378" y="522"/>
                  </a:cubicBezTo>
                  <a:cubicBezTo>
                    <a:pt x="382" y="522"/>
                    <a:pt x="383" y="537"/>
                    <a:pt x="389" y="538"/>
                  </a:cubicBezTo>
                  <a:cubicBezTo>
                    <a:pt x="389" y="549"/>
                    <a:pt x="395" y="560"/>
                    <a:pt x="406" y="560"/>
                  </a:cubicBezTo>
                  <a:cubicBezTo>
                    <a:pt x="410" y="560"/>
                    <a:pt x="411" y="559"/>
                    <a:pt x="414" y="559"/>
                  </a:cubicBezTo>
                  <a:cubicBezTo>
                    <a:pt x="417" y="559"/>
                    <a:pt x="417" y="559"/>
                    <a:pt x="417" y="559"/>
                  </a:cubicBezTo>
                  <a:cubicBezTo>
                    <a:pt x="417" y="564"/>
                    <a:pt x="420" y="565"/>
                    <a:pt x="421" y="565"/>
                  </a:cubicBezTo>
                  <a:cubicBezTo>
                    <a:pt x="422" y="565"/>
                    <a:pt x="423" y="562"/>
                    <a:pt x="423" y="560"/>
                  </a:cubicBezTo>
                  <a:cubicBezTo>
                    <a:pt x="423" y="560"/>
                    <a:pt x="423" y="560"/>
                    <a:pt x="423" y="560"/>
                  </a:cubicBezTo>
                  <a:cubicBezTo>
                    <a:pt x="423" y="555"/>
                    <a:pt x="423" y="552"/>
                    <a:pt x="423" y="547"/>
                  </a:cubicBezTo>
                  <a:cubicBezTo>
                    <a:pt x="423" y="547"/>
                    <a:pt x="423" y="547"/>
                    <a:pt x="423" y="547"/>
                  </a:cubicBezTo>
                  <a:cubicBezTo>
                    <a:pt x="423" y="547"/>
                    <a:pt x="434" y="543"/>
                    <a:pt x="437" y="543"/>
                  </a:cubicBezTo>
                  <a:cubicBezTo>
                    <a:pt x="437" y="543"/>
                    <a:pt x="437" y="543"/>
                    <a:pt x="438" y="543"/>
                  </a:cubicBezTo>
                  <a:cubicBezTo>
                    <a:pt x="454" y="543"/>
                    <a:pt x="454" y="543"/>
                    <a:pt x="454" y="543"/>
                  </a:cubicBezTo>
                  <a:cubicBezTo>
                    <a:pt x="455" y="544"/>
                    <a:pt x="457" y="544"/>
                    <a:pt x="457" y="544"/>
                  </a:cubicBezTo>
                  <a:cubicBezTo>
                    <a:pt x="464" y="544"/>
                    <a:pt x="469" y="536"/>
                    <a:pt x="476" y="536"/>
                  </a:cubicBezTo>
                  <a:cubicBezTo>
                    <a:pt x="484" y="536"/>
                    <a:pt x="489" y="542"/>
                    <a:pt x="498" y="542"/>
                  </a:cubicBezTo>
                  <a:cubicBezTo>
                    <a:pt x="498" y="556"/>
                    <a:pt x="509" y="560"/>
                    <a:pt x="517" y="562"/>
                  </a:cubicBezTo>
                  <a:cubicBezTo>
                    <a:pt x="526" y="567"/>
                    <a:pt x="532" y="564"/>
                    <a:pt x="542" y="568"/>
                  </a:cubicBezTo>
                  <a:cubicBezTo>
                    <a:pt x="542" y="571"/>
                    <a:pt x="540" y="581"/>
                    <a:pt x="545" y="581"/>
                  </a:cubicBezTo>
                  <a:cubicBezTo>
                    <a:pt x="551" y="581"/>
                    <a:pt x="547" y="575"/>
                    <a:pt x="552" y="570"/>
                  </a:cubicBezTo>
                  <a:cubicBezTo>
                    <a:pt x="555" y="567"/>
                    <a:pt x="566" y="565"/>
                    <a:pt x="570" y="563"/>
                  </a:cubicBezTo>
                  <a:cubicBezTo>
                    <a:pt x="580" y="558"/>
                    <a:pt x="590" y="560"/>
                    <a:pt x="596" y="554"/>
                  </a:cubicBezTo>
                  <a:cubicBezTo>
                    <a:pt x="596" y="554"/>
                    <a:pt x="602" y="544"/>
                    <a:pt x="603" y="544"/>
                  </a:cubicBezTo>
                  <a:cubicBezTo>
                    <a:pt x="608" y="544"/>
                    <a:pt x="611" y="548"/>
                    <a:pt x="616" y="548"/>
                  </a:cubicBezTo>
                  <a:cubicBezTo>
                    <a:pt x="640" y="548"/>
                    <a:pt x="646" y="533"/>
                    <a:pt x="661" y="525"/>
                  </a:cubicBezTo>
                  <a:cubicBezTo>
                    <a:pt x="665" y="523"/>
                    <a:pt x="668" y="521"/>
                    <a:pt x="669" y="515"/>
                  </a:cubicBezTo>
                  <a:cubicBezTo>
                    <a:pt x="681" y="515"/>
                    <a:pt x="685" y="496"/>
                    <a:pt x="690" y="486"/>
                  </a:cubicBezTo>
                  <a:cubicBezTo>
                    <a:pt x="693" y="480"/>
                    <a:pt x="707" y="458"/>
                    <a:pt x="715" y="457"/>
                  </a:cubicBezTo>
                  <a:cubicBezTo>
                    <a:pt x="715" y="445"/>
                    <a:pt x="723" y="440"/>
                    <a:pt x="723" y="425"/>
                  </a:cubicBezTo>
                  <a:cubicBezTo>
                    <a:pt x="723" y="402"/>
                    <a:pt x="718" y="394"/>
                    <a:pt x="708" y="379"/>
                  </a:cubicBezTo>
                  <a:cubicBezTo>
                    <a:pt x="707" y="377"/>
                    <a:pt x="707" y="370"/>
                    <a:pt x="702" y="368"/>
                  </a:cubicBezTo>
                  <a:cubicBezTo>
                    <a:pt x="703" y="367"/>
                    <a:pt x="703" y="367"/>
                    <a:pt x="703" y="367"/>
                  </a:cubicBezTo>
                  <a:cubicBezTo>
                    <a:pt x="701" y="367"/>
                    <a:pt x="701" y="367"/>
                    <a:pt x="701" y="367"/>
                  </a:cubicBezTo>
                  <a:cubicBezTo>
                    <a:pt x="701" y="367"/>
                    <a:pt x="701" y="359"/>
                    <a:pt x="701" y="357"/>
                  </a:cubicBezTo>
                  <a:cubicBezTo>
                    <a:pt x="697" y="357"/>
                    <a:pt x="687" y="351"/>
                    <a:pt x="687" y="344"/>
                  </a:cubicBezTo>
                  <a:cubicBezTo>
                    <a:pt x="687" y="338"/>
                    <a:pt x="696" y="337"/>
                    <a:pt x="698" y="331"/>
                  </a:cubicBezTo>
                  <a:cubicBezTo>
                    <a:pt x="703" y="316"/>
                    <a:pt x="725" y="316"/>
                    <a:pt x="736" y="306"/>
                  </a:cubicBezTo>
                  <a:cubicBezTo>
                    <a:pt x="734" y="303"/>
                    <a:pt x="732" y="303"/>
                    <a:pt x="729" y="303"/>
                  </a:cubicBezTo>
                  <a:cubicBezTo>
                    <a:pt x="728" y="303"/>
                    <a:pt x="728" y="303"/>
                    <a:pt x="727" y="303"/>
                  </a:cubicBezTo>
                  <a:cubicBezTo>
                    <a:pt x="726" y="303"/>
                    <a:pt x="725" y="303"/>
                    <a:pt x="724" y="303"/>
                  </a:cubicBezTo>
                  <a:cubicBezTo>
                    <a:pt x="722" y="303"/>
                    <a:pt x="719" y="303"/>
                    <a:pt x="716" y="301"/>
                  </a:cubicBezTo>
                  <a:cubicBezTo>
                    <a:pt x="713" y="299"/>
                    <a:pt x="711" y="295"/>
                    <a:pt x="705" y="295"/>
                  </a:cubicBezTo>
                  <a:cubicBezTo>
                    <a:pt x="700" y="295"/>
                    <a:pt x="700" y="306"/>
                    <a:pt x="697" y="306"/>
                  </a:cubicBezTo>
                  <a:cubicBezTo>
                    <a:pt x="695" y="306"/>
                    <a:pt x="692" y="307"/>
                    <a:pt x="690" y="307"/>
                  </a:cubicBezTo>
                  <a:cubicBezTo>
                    <a:pt x="688" y="307"/>
                    <a:pt x="686" y="307"/>
                    <a:pt x="684" y="305"/>
                  </a:cubicBezTo>
                  <a:cubicBezTo>
                    <a:pt x="677" y="301"/>
                    <a:pt x="679" y="296"/>
                    <a:pt x="673" y="291"/>
                  </a:cubicBezTo>
                  <a:cubicBezTo>
                    <a:pt x="671" y="289"/>
                    <a:pt x="662" y="287"/>
                    <a:pt x="662" y="282"/>
                  </a:cubicBezTo>
                  <a:cubicBezTo>
                    <a:pt x="662" y="271"/>
                    <a:pt x="677" y="275"/>
                    <a:pt x="685" y="269"/>
                  </a:cubicBezTo>
                  <a:cubicBezTo>
                    <a:pt x="691" y="265"/>
                    <a:pt x="703" y="257"/>
                    <a:pt x="707" y="250"/>
                  </a:cubicBezTo>
                  <a:cubicBezTo>
                    <a:pt x="708" y="248"/>
                    <a:pt x="711" y="243"/>
                    <a:pt x="716" y="243"/>
                  </a:cubicBezTo>
                  <a:cubicBezTo>
                    <a:pt x="720" y="243"/>
                    <a:pt x="726" y="250"/>
                    <a:pt x="726" y="253"/>
                  </a:cubicBezTo>
                  <a:cubicBezTo>
                    <a:pt x="726" y="262"/>
                    <a:pt x="716" y="265"/>
                    <a:pt x="716" y="275"/>
                  </a:cubicBezTo>
                  <a:cubicBezTo>
                    <a:pt x="731" y="275"/>
                    <a:pt x="743" y="259"/>
                    <a:pt x="760" y="259"/>
                  </a:cubicBezTo>
                  <a:cubicBezTo>
                    <a:pt x="766" y="259"/>
                    <a:pt x="769" y="265"/>
                    <a:pt x="776" y="265"/>
                  </a:cubicBezTo>
                  <a:cubicBezTo>
                    <a:pt x="774" y="270"/>
                    <a:pt x="776" y="270"/>
                    <a:pt x="776" y="276"/>
                  </a:cubicBezTo>
                  <a:cubicBezTo>
                    <a:pt x="776" y="282"/>
                    <a:pt x="771" y="281"/>
                    <a:pt x="771" y="287"/>
                  </a:cubicBezTo>
                  <a:cubicBezTo>
                    <a:pt x="771" y="290"/>
                    <a:pt x="772" y="296"/>
                    <a:pt x="776" y="296"/>
                  </a:cubicBezTo>
                  <a:cubicBezTo>
                    <a:pt x="778" y="296"/>
                    <a:pt x="780" y="294"/>
                    <a:pt x="783" y="294"/>
                  </a:cubicBezTo>
                  <a:cubicBezTo>
                    <a:pt x="790" y="294"/>
                    <a:pt x="798" y="298"/>
                    <a:pt x="798" y="304"/>
                  </a:cubicBezTo>
                  <a:cubicBezTo>
                    <a:pt x="798" y="308"/>
                    <a:pt x="793" y="311"/>
                    <a:pt x="789" y="311"/>
                  </a:cubicBezTo>
                  <a:cubicBezTo>
                    <a:pt x="789" y="316"/>
                    <a:pt x="789" y="316"/>
                    <a:pt x="789" y="316"/>
                  </a:cubicBezTo>
                  <a:cubicBezTo>
                    <a:pt x="790" y="317"/>
                    <a:pt x="791" y="320"/>
                    <a:pt x="794" y="320"/>
                  </a:cubicBezTo>
                  <a:cubicBezTo>
                    <a:pt x="794" y="323"/>
                    <a:pt x="797" y="326"/>
                    <a:pt x="797" y="329"/>
                  </a:cubicBezTo>
                  <a:cubicBezTo>
                    <a:pt x="797" y="331"/>
                    <a:pt x="792" y="338"/>
                    <a:pt x="792" y="341"/>
                  </a:cubicBezTo>
                  <a:cubicBezTo>
                    <a:pt x="792" y="343"/>
                    <a:pt x="792" y="346"/>
                    <a:pt x="795" y="347"/>
                  </a:cubicBezTo>
                  <a:cubicBezTo>
                    <a:pt x="794" y="349"/>
                    <a:pt x="792" y="351"/>
                    <a:pt x="792" y="353"/>
                  </a:cubicBezTo>
                  <a:cubicBezTo>
                    <a:pt x="800" y="353"/>
                    <a:pt x="800" y="353"/>
                    <a:pt x="800" y="353"/>
                  </a:cubicBezTo>
                  <a:cubicBezTo>
                    <a:pt x="803" y="350"/>
                    <a:pt x="804" y="350"/>
                    <a:pt x="810" y="349"/>
                  </a:cubicBezTo>
                  <a:cubicBezTo>
                    <a:pt x="810" y="344"/>
                    <a:pt x="823" y="343"/>
                    <a:pt x="827" y="342"/>
                  </a:cubicBezTo>
                  <a:cubicBezTo>
                    <a:pt x="834" y="340"/>
                    <a:pt x="837" y="334"/>
                    <a:pt x="837" y="322"/>
                  </a:cubicBezTo>
                  <a:cubicBezTo>
                    <a:pt x="837" y="302"/>
                    <a:pt x="829" y="289"/>
                    <a:pt x="818" y="278"/>
                  </a:cubicBezTo>
                  <a:cubicBezTo>
                    <a:pt x="813" y="273"/>
                    <a:pt x="808" y="268"/>
                    <a:pt x="809" y="259"/>
                  </a:cubicBezTo>
                  <a:cubicBezTo>
                    <a:pt x="815" y="259"/>
                    <a:pt x="820" y="256"/>
                    <a:pt x="825" y="252"/>
                  </a:cubicBezTo>
                  <a:cubicBezTo>
                    <a:pt x="828" y="248"/>
                    <a:pt x="838" y="243"/>
                    <a:pt x="840" y="238"/>
                  </a:cubicBezTo>
                  <a:cubicBezTo>
                    <a:pt x="847" y="224"/>
                    <a:pt x="851" y="216"/>
                    <a:pt x="864" y="206"/>
                  </a:cubicBezTo>
                  <a:cubicBezTo>
                    <a:pt x="864" y="206"/>
                    <a:pt x="873" y="195"/>
                    <a:pt x="873" y="184"/>
                  </a:cubicBezTo>
                  <a:cubicBezTo>
                    <a:pt x="873" y="179"/>
                    <a:pt x="872" y="175"/>
                    <a:pt x="866" y="171"/>
                  </a:cubicBezTo>
                  <a:cubicBezTo>
                    <a:pt x="865" y="171"/>
                    <a:pt x="865" y="170"/>
                    <a:pt x="865" y="169"/>
                  </a:cubicBezTo>
                  <a:cubicBezTo>
                    <a:pt x="865" y="166"/>
                    <a:pt x="882" y="164"/>
                    <a:pt x="893" y="158"/>
                  </a:cubicBezTo>
                  <a:cubicBezTo>
                    <a:pt x="906" y="150"/>
                    <a:pt x="910" y="122"/>
                    <a:pt x="922" y="111"/>
                  </a:cubicBezTo>
                  <a:cubicBezTo>
                    <a:pt x="922" y="111"/>
                    <a:pt x="922" y="111"/>
                    <a:pt x="922" y="111"/>
                  </a:cubicBezTo>
                  <a:cubicBezTo>
                    <a:pt x="922" y="97"/>
                    <a:pt x="922" y="97"/>
                    <a:pt x="922" y="97"/>
                  </a:cubicBezTo>
                  <a:cubicBezTo>
                    <a:pt x="900" y="97"/>
                    <a:pt x="897" y="113"/>
                    <a:pt x="879" y="113"/>
                  </a:cubicBezTo>
                  <a:cubicBezTo>
                    <a:pt x="864" y="113"/>
                    <a:pt x="857" y="94"/>
                    <a:pt x="850" y="87"/>
                  </a:cubicBezTo>
                  <a:cubicBezTo>
                    <a:pt x="841" y="78"/>
                    <a:pt x="818" y="77"/>
                    <a:pt x="811" y="66"/>
                  </a:cubicBezTo>
                  <a:cubicBezTo>
                    <a:pt x="793" y="37"/>
                    <a:pt x="794" y="0"/>
                    <a:pt x="7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96"/>
            <p:cNvSpPr>
              <a:spLocks/>
            </p:cNvSpPr>
            <p:nvPr/>
          </p:nvSpPr>
          <p:spPr bwMode="auto">
            <a:xfrm>
              <a:off x="9781" y="-76"/>
              <a:ext cx="125" cy="54"/>
            </a:xfrm>
            <a:custGeom>
              <a:avLst/>
              <a:gdLst>
                <a:gd name="T0" fmla="*/ 25 w 53"/>
                <a:gd name="T1" fmla="*/ 0 h 23"/>
                <a:gd name="T2" fmla="*/ 0 w 53"/>
                <a:gd name="T3" fmla="*/ 18 h 23"/>
                <a:gd name="T4" fmla="*/ 5 w 53"/>
                <a:gd name="T5" fmla="*/ 23 h 23"/>
                <a:gd name="T6" fmla="*/ 53 w 53"/>
                <a:gd name="T7" fmla="*/ 13 h 23"/>
                <a:gd name="T8" fmla="*/ 25 w 53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3">
                  <a:moveTo>
                    <a:pt x="25" y="0"/>
                  </a:moveTo>
                  <a:cubicBezTo>
                    <a:pt x="16" y="0"/>
                    <a:pt x="0" y="10"/>
                    <a:pt x="0" y="18"/>
                  </a:cubicBezTo>
                  <a:cubicBezTo>
                    <a:pt x="0" y="20"/>
                    <a:pt x="2" y="23"/>
                    <a:pt x="5" y="23"/>
                  </a:cubicBezTo>
                  <a:cubicBezTo>
                    <a:pt x="11" y="23"/>
                    <a:pt x="53" y="20"/>
                    <a:pt x="53" y="13"/>
                  </a:cubicBezTo>
                  <a:cubicBezTo>
                    <a:pt x="53" y="5"/>
                    <a:pt x="33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97"/>
            <p:cNvSpPr>
              <a:spLocks/>
            </p:cNvSpPr>
            <p:nvPr/>
          </p:nvSpPr>
          <p:spPr bwMode="auto">
            <a:xfrm>
              <a:off x="9403" y="28"/>
              <a:ext cx="49" cy="28"/>
            </a:xfrm>
            <a:custGeom>
              <a:avLst/>
              <a:gdLst>
                <a:gd name="T0" fmla="*/ 17 w 21"/>
                <a:gd name="T1" fmla="*/ 0 h 12"/>
                <a:gd name="T2" fmla="*/ 0 w 21"/>
                <a:gd name="T3" fmla="*/ 0 h 12"/>
                <a:gd name="T4" fmla="*/ 16 w 21"/>
                <a:gd name="T5" fmla="*/ 12 h 12"/>
                <a:gd name="T6" fmla="*/ 21 w 21"/>
                <a:gd name="T7" fmla="*/ 6 h 12"/>
                <a:gd name="T8" fmla="*/ 17 w 2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2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6" y="12"/>
                  </a:cubicBezTo>
                  <a:cubicBezTo>
                    <a:pt x="18" y="12"/>
                    <a:pt x="21" y="9"/>
                    <a:pt x="21" y="6"/>
                  </a:cubicBezTo>
                  <a:cubicBezTo>
                    <a:pt x="21" y="3"/>
                    <a:pt x="18" y="2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98"/>
            <p:cNvSpPr>
              <a:spLocks/>
            </p:cNvSpPr>
            <p:nvPr/>
          </p:nvSpPr>
          <p:spPr bwMode="auto">
            <a:xfrm>
              <a:off x="8242" y="-369"/>
              <a:ext cx="22" cy="28"/>
            </a:xfrm>
            <a:custGeom>
              <a:avLst/>
              <a:gdLst>
                <a:gd name="T0" fmla="*/ 4 w 9"/>
                <a:gd name="T1" fmla="*/ 0 h 12"/>
                <a:gd name="T2" fmla="*/ 0 w 9"/>
                <a:gd name="T3" fmla="*/ 8 h 12"/>
                <a:gd name="T4" fmla="*/ 4 w 9"/>
                <a:gd name="T5" fmla="*/ 12 h 12"/>
                <a:gd name="T6" fmla="*/ 9 w 9"/>
                <a:gd name="T7" fmla="*/ 5 h 12"/>
                <a:gd name="T8" fmla="*/ 9 w 9"/>
                <a:gd name="T9" fmla="*/ 5 h 12"/>
                <a:gd name="T10" fmla="*/ 9 w 9"/>
                <a:gd name="T11" fmla="*/ 5 h 12"/>
                <a:gd name="T12" fmla="*/ 9 w 9"/>
                <a:gd name="T13" fmla="*/ 4 h 12"/>
                <a:gd name="T14" fmla="*/ 8 w 9"/>
                <a:gd name="T15" fmla="*/ 4 h 12"/>
                <a:gd name="T16" fmla="*/ 4 w 9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2">
                  <a:moveTo>
                    <a:pt x="4" y="0"/>
                  </a:moveTo>
                  <a:cubicBezTo>
                    <a:pt x="2" y="3"/>
                    <a:pt x="0" y="5"/>
                    <a:pt x="0" y="8"/>
                  </a:cubicBezTo>
                  <a:cubicBezTo>
                    <a:pt x="0" y="11"/>
                    <a:pt x="2" y="12"/>
                    <a:pt x="4" y="12"/>
                  </a:cubicBezTo>
                  <a:cubicBezTo>
                    <a:pt x="8" y="12"/>
                    <a:pt x="9" y="8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99"/>
            <p:cNvSpPr>
              <a:spLocks noEditPoints="1"/>
            </p:cNvSpPr>
            <p:nvPr/>
          </p:nvSpPr>
          <p:spPr bwMode="auto">
            <a:xfrm>
              <a:off x="7403" y="-277"/>
              <a:ext cx="57" cy="33"/>
            </a:xfrm>
            <a:custGeom>
              <a:avLst/>
              <a:gdLst>
                <a:gd name="T0" fmla="*/ 24 w 24"/>
                <a:gd name="T1" fmla="*/ 10 h 14"/>
                <a:gd name="T2" fmla="*/ 23 w 24"/>
                <a:gd name="T3" fmla="*/ 11 h 14"/>
                <a:gd name="T4" fmla="*/ 20 w 24"/>
                <a:gd name="T5" fmla="*/ 14 h 14"/>
                <a:gd name="T6" fmla="*/ 24 w 24"/>
                <a:gd name="T7" fmla="*/ 10 h 14"/>
                <a:gd name="T8" fmla="*/ 12 w 24"/>
                <a:gd name="T9" fmla="*/ 0 h 14"/>
                <a:gd name="T10" fmla="*/ 0 w 24"/>
                <a:gd name="T11" fmla="*/ 8 h 14"/>
                <a:gd name="T12" fmla="*/ 12 w 24"/>
                <a:gd name="T13" fmla="*/ 14 h 14"/>
                <a:gd name="T14" fmla="*/ 23 w 24"/>
                <a:gd name="T15" fmla="*/ 11 h 14"/>
                <a:gd name="T16" fmla="*/ 24 w 24"/>
                <a:gd name="T17" fmla="*/ 8 h 14"/>
                <a:gd name="T18" fmla="*/ 12 w 2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4">
                  <a:moveTo>
                    <a:pt x="24" y="10"/>
                  </a:moveTo>
                  <a:cubicBezTo>
                    <a:pt x="24" y="10"/>
                    <a:pt x="23" y="11"/>
                    <a:pt x="23" y="11"/>
                  </a:cubicBezTo>
                  <a:cubicBezTo>
                    <a:pt x="22" y="12"/>
                    <a:pt x="21" y="13"/>
                    <a:pt x="20" y="14"/>
                  </a:cubicBezTo>
                  <a:cubicBezTo>
                    <a:pt x="24" y="10"/>
                    <a:pt x="24" y="10"/>
                    <a:pt x="24" y="10"/>
                  </a:cubicBezTo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2"/>
                    <a:pt x="6" y="14"/>
                    <a:pt x="12" y="14"/>
                  </a:cubicBezTo>
                  <a:cubicBezTo>
                    <a:pt x="16" y="14"/>
                    <a:pt x="19" y="13"/>
                    <a:pt x="23" y="11"/>
                  </a:cubicBezTo>
                  <a:cubicBezTo>
                    <a:pt x="23" y="10"/>
                    <a:pt x="24" y="9"/>
                    <a:pt x="24" y="8"/>
                  </a:cubicBezTo>
                  <a:cubicBezTo>
                    <a:pt x="24" y="1"/>
                    <a:pt x="19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00"/>
            <p:cNvSpPr>
              <a:spLocks/>
            </p:cNvSpPr>
            <p:nvPr/>
          </p:nvSpPr>
          <p:spPr bwMode="auto">
            <a:xfrm>
              <a:off x="6964" y="-639"/>
              <a:ext cx="215" cy="121"/>
            </a:xfrm>
            <a:custGeom>
              <a:avLst/>
              <a:gdLst>
                <a:gd name="T0" fmla="*/ 54 w 91"/>
                <a:gd name="T1" fmla="*/ 0 h 51"/>
                <a:gd name="T2" fmla="*/ 47 w 91"/>
                <a:gd name="T3" fmla="*/ 0 h 51"/>
                <a:gd name="T4" fmla="*/ 9 w 91"/>
                <a:gd name="T5" fmla="*/ 31 h 51"/>
                <a:gd name="T6" fmla="*/ 0 w 91"/>
                <a:gd name="T7" fmla="*/ 43 h 51"/>
                <a:gd name="T8" fmla="*/ 8 w 91"/>
                <a:gd name="T9" fmla="*/ 51 h 51"/>
                <a:gd name="T10" fmla="*/ 36 w 91"/>
                <a:gd name="T11" fmla="*/ 43 h 51"/>
                <a:gd name="T12" fmla="*/ 54 w 91"/>
                <a:gd name="T13" fmla="*/ 40 h 51"/>
                <a:gd name="T14" fmla="*/ 61 w 91"/>
                <a:gd name="T15" fmla="*/ 41 h 51"/>
                <a:gd name="T16" fmla="*/ 91 w 91"/>
                <a:gd name="T17" fmla="*/ 27 h 51"/>
                <a:gd name="T18" fmla="*/ 62 w 91"/>
                <a:gd name="T19" fmla="*/ 6 h 51"/>
                <a:gd name="T20" fmla="*/ 53 w 91"/>
                <a:gd name="T21" fmla="*/ 11 h 51"/>
                <a:gd name="T22" fmla="*/ 54 w 91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51">
                  <a:moveTo>
                    <a:pt x="54" y="0"/>
                  </a:moveTo>
                  <a:cubicBezTo>
                    <a:pt x="52" y="0"/>
                    <a:pt x="52" y="0"/>
                    <a:pt x="47" y="0"/>
                  </a:cubicBezTo>
                  <a:cubicBezTo>
                    <a:pt x="26" y="0"/>
                    <a:pt x="21" y="19"/>
                    <a:pt x="9" y="31"/>
                  </a:cubicBezTo>
                  <a:cubicBezTo>
                    <a:pt x="6" y="34"/>
                    <a:pt x="0" y="34"/>
                    <a:pt x="0" y="43"/>
                  </a:cubicBezTo>
                  <a:cubicBezTo>
                    <a:pt x="0" y="48"/>
                    <a:pt x="1" y="51"/>
                    <a:pt x="8" y="51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43"/>
                    <a:pt x="52" y="40"/>
                    <a:pt x="54" y="40"/>
                  </a:cubicBezTo>
                  <a:cubicBezTo>
                    <a:pt x="56" y="40"/>
                    <a:pt x="58" y="41"/>
                    <a:pt x="61" y="41"/>
                  </a:cubicBezTo>
                  <a:cubicBezTo>
                    <a:pt x="73" y="41"/>
                    <a:pt x="91" y="37"/>
                    <a:pt x="91" y="27"/>
                  </a:cubicBezTo>
                  <a:cubicBezTo>
                    <a:pt x="91" y="20"/>
                    <a:pt x="69" y="6"/>
                    <a:pt x="62" y="6"/>
                  </a:cubicBezTo>
                  <a:cubicBezTo>
                    <a:pt x="58" y="6"/>
                    <a:pt x="56" y="10"/>
                    <a:pt x="53" y="11"/>
                  </a:cubicBezTo>
                  <a:cubicBezTo>
                    <a:pt x="57" y="7"/>
                    <a:pt x="54" y="7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01"/>
            <p:cNvSpPr>
              <a:spLocks/>
            </p:cNvSpPr>
            <p:nvPr/>
          </p:nvSpPr>
          <p:spPr bwMode="auto">
            <a:xfrm>
              <a:off x="6661" y="-701"/>
              <a:ext cx="83" cy="45"/>
            </a:xfrm>
            <a:custGeom>
              <a:avLst/>
              <a:gdLst>
                <a:gd name="T0" fmla="*/ 14 w 35"/>
                <a:gd name="T1" fmla="*/ 0 h 19"/>
                <a:gd name="T2" fmla="*/ 0 w 35"/>
                <a:gd name="T3" fmla="*/ 5 h 19"/>
                <a:gd name="T4" fmla="*/ 11 w 35"/>
                <a:gd name="T5" fmla="*/ 19 h 19"/>
                <a:gd name="T6" fmla="*/ 35 w 35"/>
                <a:gd name="T7" fmla="*/ 8 h 19"/>
                <a:gd name="T8" fmla="*/ 14 w 35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4" y="0"/>
                  </a:moveTo>
                  <a:cubicBezTo>
                    <a:pt x="11" y="0"/>
                    <a:pt x="0" y="0"/>
                    <a:pt x="0" y="5"/>
                  </a:cubicBezTo>
                  <a:cubicBezTo>
                    <a:pt x="0" y="10"/>
                    <a:pt x="7" y="19"/>
                    <a:pt x="11" y="19"/>
                  </a:cubicBezTo>
                  <a:cubicBezTo>
                    <a:pt x="17" y="19"/>
                    <a:pt x="34" y="18"/>
                    <a:pt x="35" y="8"/>
                  </a:cubicBezTo>
                  <a:cubicBezTo>
                    <a:pt x="32" y="7"/>
                    <a:pt x="17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02"/>
            <p:cNvSpPr>
              <a:spLocks/>
            </p:cNvSpPr>
            <p:nvPr/>
          </p:nvSpPr>
          <p:spPr bwMode="auto">
            <a:xfrm>
              <a:off x="6689" y="-793"/>
              <a:ext cx="296" cy="208"/>
            </a:xfrm>
            <a:custGeom>
              <a:avLst/>
              <a:gdLst>
                <a:gd name="T0" fmla="*/ 55 w 125"/>
                <a:gd name="T1" fmla="*/ 0 h 88"/>
                <a:gd name="T2" fmla="*/ 0 w 125"/>
                <a:gd name="T3" fmla="*/ 31 h 88"/>
                <a:gd name="T4" fmla="*/ 38 w 125"/>
                <a:gd name="T5" fmla="*/ 42 h 88"/>
                <a:gd name="T6" fmla="*/ 60 w 125"/>
                <a:gd name="T7" fmla="*/ 43 h 88"/>
                <a:gd name="T8" fmla="*/ 21 w 125"/>
                <a:gd name="T9" fmla="*/ 60 h 88"/>
                <a:gd name="T10" fmla="*/ 49 w 125"/>
                <a:gd name="T11" fmla="*/ 79 h 88"/>
                <a:gd name="T12" fmla="*/ 108 w 125"/>
                <a:gd name="T13" fmla="*/ 88 h 88"/>
                <a:gd name="T14" fmla="*/ 118 w 125"/>
                <a:gd name="T15" fmla="*/ 80 h 88"/>
                <a:gd name="T16" fmla="*/ 111 w 125"/>
                <a:gd name="T17" fmla="*/ 74 h 88"/>
                <a:gd name="T18" fmla="*/ 121 w 125"/>
                <a:gd name="T19" fmla="*/ 67 h 88"/>
                <a:gd name="T20" fmla="*/ 125 w 125"/>
                <a:gd name="T21" fmla="*/ 57 h 88"/>
                <a:gd name="T22" fmla="*/ 108 w 125"/>
                <a:gd name="T23" fmla="*/ 46 h 88"/>
                <a:gd name="T24" fmla="*/ 97 w 125"/>
                <a:gd name="T25" fmla="*/ 46 h 88"/>
                <a:gd name="T26" fmla="*/ 81 w 125"/>
                <a:gd name="T27" fmla="*/ 41 h 88"/>
                <a:gd name="T28" fmla="*/ 75 w 125"/>
                <a:gd name="T29" fmla="*/ 40 h 88"/>
                <a:gd name="T30" fmla="*/ 70 w 125"/>
                <a:gd name="T31" fmla="*/ 41 h 88"/>
                <a:gd name="T32" fmla="*/ 80 w 125"/>
                <a:gd name="T33" fmla="*/ 31 h 88"/>
                <a:gd name="T34" fmla="*/ 80 w 125"/>
                <a:gd name="T35" fmla="*/ 21 h 88"/>
                <a:gd name="T36" fmla="*/ 83 w 125"/>
                <a:gd name="T37" fmla="*/ 21 h 88"/>
                <a:gd name="T38" fmla="*/ 87 w 125"/>
                <a:gd name="T39" fmla="*/ 20 h 88"/>
                <a:gd name="T40" fmla="*/ 55 w 125"/>
                <a:gd name="T4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88">
                  <a:moveTo>
                    <a:pt x="55" y="0"/>
                  </a:moveTo>
                  <a:cubicBezTo>
                    <a:pt x="30" y="0"/>
                    <a:pt x="22" y="24"/>
                    <a:pt x="0" y="31"/>
                  </a:cubicBezTo>
                  <a:cubicBezTo>
                    <a:pt x="13" y="38"/>
                    <a:pt x="23" y="42"/>
                    <a:pt x="38" y="42"/>
                  </a:cubicBezTo>
                  <a:cubicBezTo>
                    <a:pt x="41" y="42"/>
                    <a:pt x="55" y="43"/>
                    <a:pt x="60" y="43"/>
                  </a:cubicBezTo>
                  <a:cubicBezTo>
                    <a:pt x="43" y="48"/>
                    <a:pt x="38" y="54"/>
                    <a:pt x="21" y="60"/>
                  </a:cubicBezTo>
                  <a:cubicBezTo>
                    <a:pt x="29" y="64"/>
                    <a:pt x="42" y="79"/>
                    <a:pt x="49" y="79"/>
                  </a:cubicBezTo>
                  <a:cubicBezTo>
                    <a:pt x="68" y="79"/>
                    <a:pt x="85" y="88"/>
                    <a:pt x="108" y="88"/>
                  </a:cubicBezTo>
                  <a:cubicBezTo>
                    <a:pt x="113" y="88"/>
                    <a:pt x="118" y="85"/>
                    <a:pt x="118" y="80"/>
                  </a:cubicBezTo>
                  <a:cubicBezTo>
                    <a:pt x="118" y="77"/>
                    <a:pt x="114" y="75"/>
                    <a:pt x="111" y="74"/>
                  </a:cubicBezTo>
                  <a:cubicBezTo>
                    <a:pt x="114" y="73"/>
                    <a:pt x="121" y="72"/>
                    <a:pt x="121" y="67"/>
                  </a:cubicBezTo>
                  <a:cubicBezTo>
                    <a:pt x="121" y="62"/>
                    <a:pt x="120" y="61"/>
                    <a:pt x="125" y="57"/>
                  </a:cubicBezTo>
                  <a:cubicBezTo>
                    <a:pt x="118" y="50"/>
                    <a:pt x="118" y="46"/>
                    <a:pt x="108" y="46"/>
                  </a:cubicBezTo>
                  <a:cubicBezTo>
                    <a:pt x="104" y="46"/>
                    <a:pt x="101" y="46"/>
                    <a:pt x="97" y="46"/>
                  </a:cubicBezTo>
                  <a:cubicBezTo>
                    <a:pt x="91" y="46"/>
                    <a:pt x="88" y="41"/>
                    <a:pt x="81" y="41"/>
                  </a:cubicBezTo>
                  <a:cubicBezTo>
                    <a:pt x="79" y="41"/>
                    <a:pt x="77" y="40"/>
                    <a:pt x="75" y="40"/>
                  </a:cubicBezTo>
                  <a:cubicBezTo>
                    <a:pt x="73" y="40"/>
                    <a:pt x="72" y="40"/>
                    <a:pt x="70" y="41"/>
                  </a:cubicBezTo>
                  <a:cubicBezTo>
                    <a:pt x="75" y="39"/>
                    <a:pt x="80" y="34"/>
                    <a:pt x="80" y="31"/>
                  </a:cubicBezTo>
                  <a:cubicBezTo>
                    <a:pt x="80" y="29"/>
                    <a:pt x="81" y="27"/>
                    <a:pt x="80" y="21"/>
                  </a:cubicBezTo>
                  <a:cubicBezTo>
                    <a:pt x="82" y="21"/>
                    <a:pt x="82" y="21"/>
                    <a:pt x="83" y="21"/>
                  </a:cubicBezTo>
                  <a:cubicBezTo>
                    <a:pt x="83" y="21"/>
                    <a:pt x="84" y="21"/>
                    <a:pt x="87" y="20"/>
                  </a:cubicBezTo>
                  <a:cubicBezTo>
                    <a:pt x="78" y="14"/>
                    <a:pt x="70" y="0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03"/>
            <p:cNvSpPr>
              <a:spLocks/>
            </p:cNvSpPr>
            <p:nvPr/>
          </p:nvSpPr>
          <p:spPr bwMode="auto">
            <a:xfrm>
              <a:off x="6817" y="-464"/>
              <a:ext cx="38" cy="26"/>
            </a:xfrm>
            <a:custGeom>
              <a:avLst/>
              <a:gdLst>
                <a:gd name="T0" fmla="*/ 16 w 16"/>
                <a:gd name="T1" fmla="*/ 0 h 11"/>
                <a:gd name="T2" fmla="*/ 8 w 16"/>
                <a:gd name="T3" fmla="*/ 0 h 11"/>
                <a:gd name="T4" fmla="*/ 0 w 16"/>
                <a:gd name="T5" fmla="*/ 6 h 11"/>
                <a:gd name="T6" fmla="*/ 5 w 16"/>
                <a:gd name="T7" fmla="*/ 11 h 11"/>
                <a:gd name="T8" fmla="*/ 16 w 1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2"/>
                    <a:pt x="3" y="4"/>
                    <a:pt x="0" y="6"/>
                  </a:cubicBezTo>
                  <a:cubicBezTo>
                    <a:pt x="1" y="8"/>
                    <a:pt x="3" y="11"/>
                    <a:pt x="5" y="11"/>
                  </a:cubicBezTo>
                  <a:cubicBezTo>
                    <a:pt x="12" y="11"/>
                    <a:pt x="15" y="8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04"/>
            <p:cNvSpPr>
              <a:spLocks/>
            </p:cNvSpPr>
            <p:nvPr/>
          </p:nvSpPr>
          <p:spPr bwMode="auto">
            <a:xfrm>
              <a:off x="6630" y="-788"/>
              <a:ext cx="50" cy="12"/>
            </a:xfrm>
            <a:custGeom>
              <a:avLst/>
              <a:gdLst>
                <a:gd name="T0" fmla="*/ 19 w 21"/>
                <a:gd name="T1" fmla="*/ 0 h 5"/>
                <a:gd name="T2" fmla="*/ 0 w 21"/>
                <a:gd name="T3" fmla="*/ 0 h 5"/>
                <a:gd name="T4" fmla="*/ 11 w 21"/>
                <a:gd name="T5" fmla="*/ 5 h 5"/>
                <a:gd name="T6" fmla="*/ 21 w 21"/>
                <a:gd name="T7" fmla="*/ 4 h 5"/>
                <a:gd name="T8" fmla="*/ 19 w 2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4"/>
                    <a:pt x="6" y="5"/>
                    <a:pt x="11" y="5"/>
                  </a:cubicBezTo>
                  <a:cubicBezTo>
                    <a:pt x="14" y="5"/>
                    <a:pt x="18" y="5"/>
                    <a:pt x="21" y="4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05"/>
            <p:cNvSpPr>
              <a:spLocks/>
            </p:cNvSpPr>
            <p:nvPr/>
          </p:nvSpPr>
          <p:spPr bwMode="auto">
            <a:xfrm>
              <a:off x="7219" y="-547"/>
              <a:ext cx="40" cy="19"/>
            </a:xfrm>
            <a:custGeom>
              <a:avLst/>
              <a:gdLst>
                <a:gd name="T0" fmla="*/ 17 w 17"/>
                <a:gd name="T1" fmla="*/ 0 h 8"/>
                <a:gd name="T2" fmla="*/ 13 w 17"/>
                <a:gd name="T3" fmla="*/ 1 h 8"/>
                <a:gd name="T4" fmla="*/ 11 w 17"/>
                <a:gd name="T5" fmla="*/ 1 h 8"/>
                <a:gd name="T6" fmla="*/ 8 w 17"/>
                <a:gd name="T7" fmla="*/ 1 h 8"/>
                <a:gd name="T8" fmla="*/ 0 w 17"/>
                <a:gd name="T9" fmla="*/ 2 h 8"/>
                <a:gd name="T10" fmla="*/ 11 w 17"/>
                <a:gd name="T11" fmla="*/ 8 h 8"/>
                <a:gd name="T12" fmla="*/ 17 w 1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8">
                  <a:moveTo>
                    <a:pt x="17" y="0"/>
                  </a:moveTo>
                  <a:cubicBezTo>
                    <a:pt x="16" y="1"/>
                    <a:pt x="15" y="1"/>
                    <a:pt x="13" y="1"/>
                  </a:cubicBezTo>
                  <a:cubicBezTo>
                    <a:pt x="13" y="1"/>
                    <a:pt x="12" y="1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6" y="1"/>
                    <a:pt x="4" y="1"/>
                    <a:pt x="0" y="2"/>
                  </a:cubicBezTo>
                  <a:cubicBezTo>
                    <a:pt x="2" y="4"/>
                    <a:pt x="4" y="8"/>
                    <a:pt x="11" y="8"/>
                  </a:cubicBezTo>
                  <a:cubicBezTo>
                    <a:pt x="14" y="8"/>
                    <a:pt x="17" y="4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06"/>
            <p:cNvSpPr>
              <a:spLocks noEditPoints="1"/>
            </p:cNvSpPr>
            <p:nvPr/>
          </p:nvSpPr>
          <p:spPr bwMode="auto">
            <a:xfrm>
              <a:off x="5002" y="-757"/>
              <a:ext cx="253" cy="75"/>
            </a:xfrm>
            <a:custGeom>
              <a:avLst/>
              <a:gdLst>
                <a:gd name="T0" fmla="*/ 91 w 107"/>
                <a:gd name="T1" fmla="*/ 16 h 32"/>
                <a:gd name="T2" fmla="*/ 87 w 107"/>
                <a:gd name="T3" fmla="*/ 18 h 32"/>
                <a:gd name="T4" fmla="*/ 87 w 107"/>
                <a:gd name="T5" fmla="*/ 20 h 32"/>
                <a:gd name="T6" fmla="*/ 91 w 107"/>
                <a:gd name="T7" fmla="*/ 16 h 32"/>
                <a:gd name="T8" fmla="*/ 91 w 107"/>
                <a:gd name="T9" fmla="*/ 0 h 32"/>
                <a:gd name="T10" fmla="*/ 71 w 107"/>
                <a:gd name="T11" fmla="*/ 7 h 32"/>
                <a:gd name="T12" fmla="*/ 41 w 107"/>
                <a:gd name="T13" fmla="*/ 0 h 32"/>
                <a:gd name="T14" fmla="*/ 0 w 107"/>
                <a:gd name="T15" fmla="*/ 10 h 32"/>
                <a:gd name="T16" fmla="*/ 11 w 107"/>
                <a:gd name="T17" fmla="*/ 13 h 32"/>
                <a:gd name="T18" fmla="*/ 35 w 107"/>
                <a:gd name="T19" fmla="*/ 6 h 32"/>
                <a:gd name="T20" fmla="*/ 47 w 107"/>
                <a:gd name="T21" fmla="*/ 10 h 32"/>
                <a:gd name="T22" fmla="*/ 39 w 107"/>
                <a:gd name="T23" fmla="*/ 15 h 32"/>
                <a:gd name="T24" fmla="*/ 49 w 107"/>
                <a:gd name="T25" fmla="*/ 16 h 32"/>
                <a:gd name="T26" fmla="*/ 38 w 107"/>
                <a:gd name="T27" fmla="*/ 20 h 32"/>
                <a:gd name="T28" fmla="*/ 53 w 107"/>
                <a:gd name="T29" fmla="*/ 27 h 32"/>
                <a:gd name="T30" fmla="*/ 52 w 107"/>
                <a:gd name="T31" fmla="*/ 27 h 32"/>
                <a:gd name="T32" fmla="*/ 58 w 107"/>
                <a:gd name="T33" fmla="*/ 32 h 32"/>
                <a:gd name="T34" fmla="*/ 58 w 107"/>
                <a:gd name="T35" fmla="*/ 32 h 32"/>
                <a:gd name="T36" fmla="*/ 68 w 107"/>
                <a:gd name="T37" fmla="*/ 20 h 32"/>
                <a:gd name="T38" fmla="*/ 75 w 107"/>
                <a:gd name="T39" fmla="*/ 19 h 32"/>
                <a:gd name="T40" fmla="*/ 79 w 107"/>
                <a:gd name="T41" fmla="*/ 19 h 32"/>
                <a:gd name="T42" fmla="*/ 82 w 107"/>
                <a:gd name="T43" fmla="*/ 19 h 32"/>
                <a:gd name="T44" fmla="*/ 87 w 107"/>
                <a:gd name="T45" fmla="*/ 18 h 32"/>
                <a:gd name="T46" fmla="*/ 87 w 107"/>
                <a:gd name="T47" fmla="*/ 15 h 32"/>
                <a:gd name="T48" fmla="*/ 90 w 107"/>
                <a:gd name="T49" fmla="*/ 16 h 32"/>
                <a:gd name="T50" fmla="*/ 92 w 107"/>
                <a:gd name="T51" fmla="*/ 15 h 32"/>
                <a:gd name="T52" fmla="*/ 107 w 107"/>
                <a:gd name="T53" fmla="*/ 6 h 32"/>
                <a:gd name="T54" fmla="*/ 91 w 107"/>
                <a:gd name="T5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7" h="32">
                  <a:moveTo>
                    <a:pt x="91" y="16"/>
                  </a:moveTo>
                  <a:cubicBezTo>
                    <a:pt x="89" y="17"/>
                    <a:pt x="88" y="18"/>
                    <a:pt x="87" y="18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91" y="16"/>
                    <a:pt x="91" y="16"/>
                    <a:pt x="91" y="16"/>
                  </a:cubicBezTo>
                  <a:moveTo>
                    <a:pt x="91" y="0"/>
                  </a:moveTo>
                  <a:cubicBezTo>
                    <a:pt x="83" y="0"/>
                    <a:pt x="79" y="7"/>
                    <a:pt x="71" y="7"/>
                  </a:cubicBezTo>
                  <a:cubicBezTo>
                    <a:pt x="61" y="7"/>
                    <a:pt x="54" y="0"/>
                    <a:pt x="41" y="0"/>
                  </a:cubicBezTo>
                  <a:cubicBezTo>
                    <a:pt x="29" y="0"/>
                    <a:pt x="5" y="2"/>
                    <a:pt x="0" y="10"/>
                  </a:cubicBezTo>
                  <a:cubicBezTo>
                    <a:pt x="4" y="11"/>
                    <a:pt x="7" y="13"/>
                    <a:pt x="11" y="13"/>
                  </a:cubicBezTo>
                  <a:cubicBezTo>
                    <a:pt x="19" y="13"/>
                    <a:pt x="29" y="6"/>
                    <a:pt x="35" y="6"/>
                  </a:cubicBezTo>
                  <a:cubicBezTo>
                    <a:pt x="40" y="6"/>
                    <a:pt x="43" y="9"/>
                    <a:pt x="47" y="10"/>
                  </a:cubicBezTo>
                  <a:cubicBezTo>
                    <a:pt x="45" y="13"/>
                    <a:pt x="42" y="14"/>
                    <a:pt x="39" y="15"/>
                  </a:cubicBezTo>
                  <a:cubicBezTo>
                    <a:pt x="42" y="16"/>
                    <a:pt x="44" y="16"/>
                    <a:pt x="49" y="16"/>
                  </a:cubicBezTo>
                  <a:cubicBezTo>
                    <a:pt x="45" y="17"/>
                    <a:pt x="42" y="18"/>
                    <a:pt x="38" y="20"/>
                  </a:cubicBezTo>
                  <a:cubicBezTo>
                    <a:pt x="39" y="25"/>
                    <a:pt x="45" y="27"/>
                    <a:pt x="53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4" y="29"/>
                    <a:pt x="55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3" y="32"/>
                    <a:pt x="64" y="23"/>
                    <a:pt x="68" y="20"/>
                  </a:cubicBezTo>
                  <a:cubicBezTo>
                    <a:pt x="71" y="19"/>
                    <a:pt x="73" y="19"/>
                    <a:pt x="75" y="19"/>
                  </a:cubicBezTo>
                  <a:cubicBezTo>
                    <a:pt x="76" y="19"/>
                    <a:pt x="77" y="19"/>
                    <a:pt x="79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5" y="19"/>
                    <a:pt x="87" y="18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8" y="15"/>
                    <a:pt x="89" y="16"/>
                    <a:pt x="90" y="16"/>
                  </a:cubicBezTo>
                  <a:cubicBezTo>
                    <a:pt x="91" y="16"/>
                    <a:pt x="91" y="15"/>
                    <a:pt x="92" y="15"/>
                  </a:cubicBezTo>
                  <a:cubicBezTo>
                    <a:pt x="99" y="10"/>
                    <a:pt x="105" y="15"/>
                    <a:pt x="107" y="6"/>
                  </a:cubicBezTo>
                  <a:cubicBezTo>
                    <a:pt x="103" y="5"/>
                    <a:pt x="97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07"/>
            <p:cNvSpPr>
              <a:spLocks/>
            </p:cNvSpPr>
            <p:nvPr/>
          </p:nvSpPr>
          <p:spPr bwMode="auto">
            <a:xfrm>
              <a:off x="5656" y="-807"/>
              <a:ext cx="88" cy="57"/>
            </a:xfrm>
            <a:custGeom>
              <a:avLst/>
              <a:gdLst>
                <a:gd name="T0" fmla="*/ 30 w 37"/>
                <a:gd name="T1" fmla="*/ 0 h 24"/>
                <a:gd name="T2" fmla="*/ 0 w 37"/>
                <a:gd name="T3" fmla="*/ 16 h 24"/>
                <a:gd name="T4" fmla="*/ 9 w 37"/>
                <a:gd name="T5" fmla="*/ 24 h 24"/>
                <a:gd name="T6" fmla="*/ 37 w 37"/>
                <a:gd name="T7" fmla="*/ 17 h 24"/>
                <a:gd name="T8" fmla="*/ 30 w 37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24">
                  <a:moveTo>
                    <a:pt x="30" y="0"/>
                  </a:moveTo>
                  <a:cubicBezTo>
                    <a:pt x="22" y="0"/>
                    <a:pt x="0" y="9"/>
                    <a:pt x="0" y="16"/>
                  </a:cubicBezTo>
                  <a:cubicBezTo>
                    <a:pt x="0" y="21"/>
                    <a:pt x="3" y="24"/>
                    <a:pt x="9" y="24"/>
                  </a:cubicBezTo>
                  <a:cubicBezTo>
                    <a:pt x="13" y="24"/>
                    <a:pt x="33" y="20"/>
                    <a:pt x="37" y="17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08"/>
            <p:cNvSpPr>
              <a:spLocks/>
            </p:cNvSpPr>
            <p:nvPr/>
          </p:nvSpPr>
          <p:spPr bwMode="auto">
            <a:xfrm>
              <a:off x="5541" y="-769"/>
              <a:ext cx="94" cy="54"/>
            </a:xfrm>
            <a:custGeom>
              <a:avLst/>
              <a:gdLst>
                <a:gd name="T0" fmla="*/ 28 w 40"/>
                <a:gd name="T1" fmla="*/ 0 h 23"/>
                <a:gd name="T2" fmla="*/ 10 w 40"/>
                <a:gd name="T3" fmla="*/ 0 h 23"/>
                <a:gd name="T4" fmla="*/ 10 w 40"/>
                <a:gd name="T5" fmla="*/ 7 h 23"/>
                <a:gd name="T6" fmla="*/ 0 w 40"/>
                <a:gd name="T7" fmla="*/ 21 h 23"/>
                <a:gd name="T8" fmla="*/ 11 w 40"/>
                <a:gd name="T9" fmla="*/ 23 h 23"/>
                <a:gd name="T10" fmla="*/ 29 w 40"/>
                <a:gd name="T11" fmla="*/ 21 h 23"/>
                <a:gd name="T12" fmla="*/ 26 w 40"/>
                <a:gd name="T13" fmla="*/ 15 h 23"/>
                <a:gd name="T14" fmla="*/ 33 w 40"/>
                <a:gd name="T15" fmla="*/ 15 h 23"/>
                <a:gd name="T16" fmla="*/ 40 w 40"/>
                <a:gd name="T17" fmla="*/ 12 h 23"/>
                <a:gd name="T18" fmla="*/ 40 w 40"/>
                <a:gd name="T19" fmla="*/ 4 h 23"/>
                <a:gd name="T20" fmla="*/ 32 w 40"/>
                <a:gd name="T21" fmla="*/ 5 h 23"/>
                <a:gd name="T22" fmla="*/ 23 w 40"/>
                <a:gd name="T23" fmla="*/ 4 h 23"/>
                <a:gd name="T24" fmla="*/ 28 w 40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23">
                  <a:moveTo>
                    <a:pt x="2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3"/>
                    <a:pt x="10" y="7"/>
                  </a:cubicBezTo>
                  <a:cubicBezTo>
                    <a:pt x="4" y="9"/>
                    <a:pt x="0" y="13"/>
                    <a:pt x="0" y="21"/>
                  </a:cubicBezTo>
                  <a:cubicBezTo>
                    <a:pt x="0" y="22"/>
                    <a:pt x="5" y="23"/>
                    <a:pt x="11" y="23"/>
                  </a:cubicBezTo>
                  <a:cubicBezTo>
                    <a:pt x="18" y="23"/>
                    <a:pt x="27" y="22"/>
                    <a:pt x="29" y="21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5"/>
                    <a:pt x="33" y="15"/>
                  </a:cubicBezTo>
                  <a:cubicBezTo>
                    <a:pt x="36" y="15"/>
                    <a:pt x="38" y="15"/>
                    <a:pt x="40" y="12"/>
                  </a:cubicBezTo>
                  <a:cubicBezTo>
                    <a:pt x="40" y="10"/>
                    <a:pt x="40" y="9"/>
                    <a:pt x="40" y="4"/>
                  </a:cubicBezTo>
                  <a:cubicBezTo>
                    <a:pt x="37" y="5"/>
                    <a:pt x="35" y="5"/>
                    <a:pt x="32" y="5"/>
                  </a:cubicBezTo>
                  <a:cubicBezTo>
                    <a:pt x="28" y="5"/>
                    <a:pt x="24" y="5"/>
                    <a:pt x="23" y="4"/>
                  </a:cubicBezTo>
                  <a:cubicBezTo>
                    <a:pt x="24" y="4"/>
                    <a:pt x="27" y="3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09"/>
            <p:cNvSpPr>
              <a:spLocks/>
            </p:cNvSpPr>
            <p:nvPr/>
          </p:nvSpPr>
          <p:spPr bwMode="auto">
            <a:xfrm>
              <a:off x="5415" y="-722"/>
              <a:ext cx="97" cy="33"/>
            </a:xfrm>
            <a:custGeom>
              <a:avLst/>
              <a:gdLst>
                <a:gd name="T0" fmla="*/ 27 w 41"/>
                <a:gd name="T1" fmla="*/ 0 h 14"/>
                <a:gd name="T2" fmla="*/ 0 w 41"/>
                <a:gd name="T3" fmla="*/ 11 h 14"/>
                <a:gd name="T4" fmla="*/ 5 w 41"/>
                <a:gd name="T5" fmla="*/ 14 h 14"/>
                <a:gd name="T6" fmla="*/ 13 w 41"/>
                <a:gd name="T7" fmla="*/ 9 h 14"/>
                <a:gd name="T8" fmla="*/ 24 w 41"/>
                <a:gd name="T9" fmla="*/ 14 h 14"/>
                <a:gd name="T10" fmla="*/ 41 w 41"/>
                <a:gd name="T11" fmla="*/ 7 h 14"/>
                <a:gd name="T12" fmla="*/ 27 w 41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4">
                  <a:moveTo>
                    <a:pt x="27" y="0"/>
                  </a:moveTo>
                  <a:cubicBezTo>
                    <a:pt x="21" y="0"/>
                    <a:pt x="0" y="3"/>
                    <a:pt x="0" y="11"/>
                  </a:cubicBezTo>
                  <a:cubicBezTo>
                    <a:pt x="0" y="13"/>
                    <a:pt x="3" y="14"/>
                    <a:pt x="5" y="14"/>
                  </a:cubicBezTo>
                  <a:cubicBezTo>
                    <a:pt x="10" y="14"/>
                    <a:pt x="12" y="14"/>
                    <a:pt x="13" y="9"/>
                  </a:cubicBezTo>
                  <a:cubicBezTo>
                    <a:pt x="17" y="9"/>
                    <a:pt x="21" y="14"/>
                    <a:pt x="24" y="14"/>
                  </a:cubicBezTo>
                  <a:cubicBezTo>
                    <a:pt x="31" y="14"/>
                    <a:pt x="31" y="7"/>
                    <a:pt x="41" y="7"/>
                  </a:cubicBezTo>
                  <a:cubicBezTo>
                    <a:pt x="39" y="3"/>
                    <a:pt x="33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10"/>
            <p:cNvSpPr>
              <a:spLocks/>
            </p:cNvSpPr>
            <p:nvPr/>
          </p:nvSpPr>
          <p:spPr bwMode="auto">
            <a:xfrm>
              <a:off x="5359" y="-833"/>
              <a:ext cx="151" cy="102"/>
            </a:xfrm>
            <a:custGeom>
              <a:avLst/>
              <a:gdLst>
                <a:gd name="T0" fmla="*/ 61 w 64"/>
                <a:gd name="T1" fmla="*/ 0 h 43"/>
                <a:gd name="T2" fmla="*/ 52 w 64"/>
                <a:gd name="T3" fmla="*/ 9 h 43"/>
                <a:gd name="T4" fmla="*/ 20 w 64"/>
                <a:gd name="T5" fmla="*/ 19 h 43"/>
                <a:gd name="T6" fmla="*/ 20 w 64"/>
                <a:gd name="T7" fmla="*/ 26 h 43"/>
                <a:gd name="T8" fmla="*/ 24 w 64"/>
                <a:gd name="T9" fmla="*/ 24 h 43"/>
                <a:gd name="T10" fmla="*/ 29 w 64"/>
                <a:gd name="T11" fmla="*/ 27 h 43"/>
                <a:gd name="T12" fmla="*/ 7 w 64"/>
                <a:gd name="T13" fmla="*/ 27 h 43"/>
                <a:gd name="T14" fmla="*/ 0 w 64"/>
                <a:gd name="T15" fmla="*/ 33 h 43"/>
                <a:gd name="T16" fmla="*/ 27 w 64"/>
                <a:gd name="T17" fmla="*/ 43 h 43"/>
                <a:gd name="T18" fmla="*/ 48 w 64"/>
                <a:gd name="T19" fmla="*/ 37 h 43"/>
                <a:gd name="T20" fmla="*/ 55 w 64"/>
                <a:gd name="T21" fmla="*/ 37 h 43"/>
                <a:gd name="T22" fmla="*/ 64 w 64"/>
                <a:gd name="T23" fmla="*/ 35 h 43"/>
                <a:gd name="T24" fmla="*/ 34 w 64"/>
                <a:gd name="T25" fmla="*/ 27 h 43"/>
                <a:gd name="T26" fmla="*/ 58 w 64"/>
                <a:gd name="T27" fmla="*/ 13 h 43"/>
                <a:gd name="T28" fmla="*/ 63 w 64"/>
                <a:gd name="T29" fmla="*/ 6 h 43"/>
                <a:gd name="T30" fmla="*/ 61 w 64"/>
                <a:gd name="T3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43">
                  <a:moveTo>
                    <a:pt x="61" y="0"/>
                  </a:moveTo>
                  <a:cubicBezTo>
                    <a:pt x="56" y="0"/>
                    <a:pt x="53" y="4"/>
                    <a:pt x="52" y="9"/>
                  </a:cubicBezTo>
                  <a:cubicBezTo>
                    <a:pt x="37" y="9"/>
                    <a:pt x="36" y="19"/>
                    <a:pt x="20" y="19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5"/>
                    <a:pt x="23" y="24"/>
                    <a:pt x="24" y="24"/>
                  </a:cubicBezTo>
                  <a:cubicBezTo>
                    <a:pt x="25" y="24"/>
                    <a:pt x="26" y="26"/>
                    <a:pt x="29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9"/>
                    <a:pt x="4" y="30"/>
                    <a:pt x="0" y="33"/>
                  </a:cubicBezTo>
                  <a:cubicBezTo>
                    <a:pt x="1" y="33"/>
                    <a:pt x="23" y="43"/>
                    <a:pt x="27" y="43"/>
                  </a:cubicBezTo>
                  <a:cubicBezTo>
                    <a:pt x="33" y="43"/>
                    <a:pt x="42" y="37"/>
                    <a:pt x="48" y="37"/>
                  </a:cubicBezTo>
                  <a:cubicBezTo>
                    <a:pt x="50" y="37"/>
                    <a:pt x="53" y="37"/>
                    <a:pt x="55" y="37"/>
                  </a:cubicBezTo>
                  <a:cubicBezTo>
                    <a:pt x="58" y="37"/>
                    <a:pt x="61" y="36"/>
                    <a:pt x="64" y="35"/>
                  </a:cubicBezTo>
                  <a:cubicBezTo>
                    <a:pt x="52" y="30"/>
                    <a:pt x="48" y="29"/>
                    <a:pt x="34" y="27"/>
                  </a:cubicBezTo>
                  <a:cubicBezTo>
                    <a:pt x="39" y="21"/>
                    <a:pt x="49" y="18"/>
                    <a:pt x="58" y="13"/>
                  </a:cubicBezTo>
                  <a:cubicBezTo>
                    <a:pt x="58" y="10"/>
                    <a:pt x="61" y="8"/>
                    <a:pt x="63" y="6"/>
                  </a:cubicBezTo>
                  <a:cubicBezTo>
                    <a:pt x="63" y="4"/>
                    <a:pt x="62" y="0"/>
                    <a:pt x="6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11"/>
            <p:cNvSpPr>
              <a:spLocks/>
            </p:cNvSpPr>
            <p:nvPr/>
          </p:nvSpPr>
          <p:spPr bwMode="auto">
            <a:xfrm>
              <a:off x="3813" y="-684"/>
              <a:ext cx="496" cy="274"/>
            </a:xfrm>
            <a:custGeom>
              <a:avLst/>
              <a:gdLst>
                <a:gd name="T0" fmla="*/ 86 w 210"/>
                <a:gd name="T1" fmla="*/ 0 h 116"/>
                <a:gd name="T2" fmla="*/ 75 w 210"/>
                <a:gd name="T3" fmla="*/ 8 h 116"/>
                <a:gd name="T4" fmla="*/ 82 w 210"/>
                <a:gd name="T5" fmla="*/ 31 h 116"/>
                <a:gd name="T6" fmla="*/ 58 w 210"/>
                <a:gd name="T7" fmla="*/ 8 h 116"/>
                <a:gd name="T8" fmla="*/ 49 w 210"/>
                <a:gd name="T9" fmla="*/ 17 h 116"/>
                <a:gd name="T10" fmla="*/ 51 w 210"/>
                <a:gd name="T11" fmla="*/ 22 h 116"/>
                <a:gd name="T12" fmla="*/ 38 w 210"/>
                <a:gd name="T13" fmla="*/ 16 h 116"/>
                <a:gd name="T14" fmla="*/ 45 w 210"/>
                <a:gd name="T15" fmla="*/ 8 h 116"/>
                <a:gd name="T16" fmla="*/ 18 w 210"/>
                <a:gd name="T17" fmla="*/ 6 h 116"/>
                <a:gd name="T18" fmla="*/ 0 w 210"/>
                <a:gd name="T19" fmla="*/ 19 h 116"/>
                <a:gd name="T20" fmla="*/ 13 w 210"/>
                <a:gd name="T21" fmla="*/ 32 h 116"/>
                <a:gd name="T22" fmla="*/ 17 w 210"/>
                <a:gd name="T23" fmla="*/ 34 h 116"/>
                <a:gd name="T24" fmla="*/ 32 w 210"/>
                <a:gd name="T25" fmla="*/ 51 h 116"/>
                <a:gd name="T26" fmla="*/ 28 w 210"/>
                <a:gd name="T27" fmla="*/ 52 h 116"/>
                <a:gd name="T28" fmla="*/ 45 w 210"/>
                <a:gd name="T29" fmla="*/ 61 h 116"/>
                <a:gd name="T30" fmla="*/ 60 w 210"/>
                <a:gd name="T31" fmla="*/ 47 h 116"/>
                <a:gd name="T32" fmla="*/ 65 w 210"/>
                <a:gd name="T33" fmla="*/ 47 h 116"/>
                <a:gd name="T34" fmla="*/ 73 w 210"/>
                <a:gd name="T35" fmla="*/ 51 h 116"/>
                <a:gd name="T36" fmla="*/ 86 w 210"/>
                <a:gd name="T37" fmla="*/ 51 h 116"/>
                <a:gd name="T38" fmla="*/ 59 w 210"/>
                <a:gd name="T39" fmla="*/ 64 h 116"/>
                <a:gd name="T40" fmla="*/ 45 w 210"/>
                <a:gd name="T41" fmla="*/ 70 h 116"/>
                <a:gd name="T42" fmla="*/ 53 w 210"/>
                <a:gd name="T43" fmla="*/ 78 h 116"/>
                <a:gd name="T44" fmla="*/ 65 w 210"/>
                <a:gd name="T45" fmla="*/ 77 h 116"/>
                <a:gd name="T46" fmla="*/ 88 w 210"/>
                <a:gd name="T47" fmla="*/ 79 h 116"/>
                <a:gd name="T48" fmla="*/ 71 w 210"/>
                <a:gd name="T49" fmla="*/ 83 h 116"/>
                <a:gd name="T50" fmla="*/ 58 w 210"/>
                <a:gd name="T51" fmla="*/ 83 h 116"/>
                <a:gd name="T52" fmla="*/ 51 w 210"/>
                <a:gd name="T53" fmla="*/ 83 h 116"/>
                <a:gd name="T54" fmla="*/ 93 w 210"/>
                <a:gd name="T55" fmla="*/ 116 h 116"/>
                <a:gd name="T56" fmla="*/ 108 w 210"/>
                <a:gd name="T57" fmla="*/ 87 h 116"/>
                <a:gd name="T58" fmla="*/ 116 w 210"/>
                <a:gd name="T59" fmla="*/ 83 h 116"/>
                <a:gd name="T60" fmla="*/ 145 w 210"/>
                <a:gd name="T61" fmla="*/ 46 h 116"/>
                <a:gd name="T62" fmla="*/ 158 w 210"/>
                <a:gd name="T63" fmla="*/ 54 h 116"/>
                <a:gd name="T64" fmla="*/ 150 w 210"/>
                <a:gd name="T65" fmla="*/ 55 h 116"/>
                <a:gd name="T66" fmla="*/ 161 w 210"/>
                <a:gd name="T67" fmla="*/ 70 h 116"/>
                <a:gd name="T68" fmla="*/ 153 w 210"/>
                <a:gd name="T69" fmla="*/ 85 h 116"/>
                <a:gd name="T70" fmla="*/ 177 w 210"/>
                <a:gd name="T71" fmla="*/ 86 h 116"/>
                <a:gd name="T72" fmla="*/ 177 w 210"/>
                <a:gd name="T73" fmla="*/ 95 h 116"/>
                <a:gd name="T74" fmla="*/ 210 w 210"/>
                <a:gd name="T75" fmla="*/ 77 h 116"/>
                <a:gd name="T76" fmla="*/ 190 w 210"/>
                <a:gd name="T77" fmla="*/ 58 h 116"/>
                <a:gd name="T78" fmla="*/ 173 w 210"/>
                <a:gd name="T79" fmla="*/ 58 h 116"/>
                <a:gd name="T80" fmla="*/ 173 w 210"/>
                <a:gd name="T81" fmla="*/ 50 h 116"/>
                <a:gd name="T82" fmla="*/ 168 w 210"/>
                <a:gd name="T83" fmla="*/ 51 h 116"/>
                <a:gd name="T84" fmla="*/ 163 w 210"/>
                <a:gd name="T85" fmla="*/ 50 h 116"/>
                <a:gd name="T86" fmla="*/ 169 w 210"/>
                <a:gd name="T87" fmla="*/ 50 h 116"/>
                <a:gd name="T88" fmla="*/ 126 w 210"/>
                <a:gd name="T89" fmla="*/ 27 h 116"/>
                <a:gd name="T90" fmla="*/ 121 w 210"/>
                <a:gd name="T91" fmla="*/ 27 h 116"/>
                <a:gd name="T92" fmla="*/ 115 w 210"/>
                <a:gd name="T93" fmla="*/ 14 h 116"/>
                <a:gd name="T94" fmla="*/ 105 w 210"/>
                <a:gd name="T95" fmla="*/ 21 h 116"/>
                <a:gd name="T96" fmla="*/ 107 w 210"/>
                <a:gd name="T97" fmla="*/ 11 h 116"/>
                <a:gd name="T98" fmla="*/ 86 w 210"/>
                <a:gd name="T9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0" h="116">
                  <a:moveTo>
                    <a:pt x="86" y="0"/>
                  </a:moveTo>
                  <a:cubicBezTo>
                    <a:pt x="79" y="0"/>
                    <a:pt x="75" y="0"/>
                    <a:pt x="75" y="8"/>
                  </a:cubicBezTo>
                  <a:cubicBezTo>
                    <a:pt x="75" y="18"/>
                    <a:pt x="78" y="23"/>
                    <a:pt x="82" y="31"/>
                  </a:cubicBezTo>
                  <a:cubicBezTo>
                    <a:pt x="68" y="26"/>
                    <a:pt x="72" y="8"/>
                    <a:pt x="58" y="8"/>
                  </a:cubicBezTo>
                  <a:cubicBezTo>
                    <a:pt x="53" y="8"/>
                    <a:pt x="49" y="12"/>
                    <a:pt x="49" y="17"/>
                  </a:cubicBezTo>
                  <a:cubicBezTo>
                    <a:pt x="49" y="19"/>
                    <a:pt x="50" y="21"/>
                    <a:pt x="51" y="22"/>
                  </a:cubicBezTo>
                  <a:cubicBezTo>
                    <a:pt x="47" y="20"/>
                    <a:pt x="43" y="19"/>
                    <a:pt x="38" y="16"/>
                  </a:cubicBezTo>
                  <a:cubicBezTo>
                    <a:pt x="40" y="13"/>
                    <a:pt x="42" y="12"/>
                    <a:pt x="45" y="8"/>
                  </a:cubicBezTo>
                  <a:cubicBezTo>
                    <a:pt x="32" y="6"/>
                    <a:pt x="27" y="6"/>
                    <a:pt x="18" y="6"/>
                  </a:cubicBezTo>
                  <a:cubicBezTo>
                    <a:pt x="13" y="6"/>
                    <a:pt x="2" y="16"/>
                    <a:pt x="0" y="19"/>
                  </a:cubicBezTo>
                  <a:cubicBezTo>
                    <a:pt x="3" y="23"/>
                    <a:pt x="9" y="32"/>
                    <a:pt x="13" y="32"/>
                  </a:cubicBezTo>
                  <a:cubicBezTo>
                    <a:pt x="15" y="32"/>
                    <a:pt x="16" y="33"/>
                    <a:pt x="17" y="34"/>
                  </a:cubicBezTo>
                  <a:cubicBezTo>
                    <a:pt x="15" y="42"/>
                    <a:pt x="23" y="47"/>
                    <a:pt x="32" y="51"/>
                  </a:cubicBezTo>
                  <a:cubicBezTo>
                    <a:pt x="30" y="51"/>
                    <a:pt x="29" y="52"/>
                    <a:pt x="28" y="52"/>
                  </a:cubicBezTo>
                  <a:cubicBezTo>
                    <a:pt x="30" y="58"/>
                    <a:pt x="36" y="61"/>
                    <a:pt x="45" y="61"/>
                  </a:cubicBezTo>
                  <a:cubicBezTo>
                    <a:pt x="56" y="61"/>
                    <a:pt x="56" y="49"/>
                    <a:pt x="60" y="47"/>
                  </a:cubicBezTo>
                  <a:cubicBezTo>
                    <a:pt x="62" y="47"/>
                    <a:pt x="63" y="47"/>
                    <a:pt x="65" y="47"/>
                  </a:cubicBezTo>
                  <a:cubicBezTo>
                    <a:pt x="67" y="48"/>
                    <a:pt x="71" y="51"/>
                    <a:pt x="73" y="51"/>
                  </a:cubicBezTo>
                  <a:cubicBezTo>
                    <a:pt x="75" y="51"/>
                    <a:pt x="79" y="51"/>
                    <a:pt x="86" y="51"/>
                  </a:cubicBezTo>
                  <a:cubicBezTo>
                    <a:pt x="80" y="56"/>
                    <a:pt x="66" y="62"/>
                    <a:pt x="59" y="64"/>
                  </a:cubicBezTo>
                  <a:cubicBezTo>
                    <a:pt x="57" y="65"/>
                    <a:pt x="45" y="65"/>
                    <a:pt x="45" y="70"/>
                  </a:cubicBezTo>
                  <a:cubicBezTo>
                    <a:pt x="45" y="76"/>
                    <a:pt x="48" y="78"/>
                    <a:pt x="53" y="78"/>
                  </a:cubicBezTo>
                  <a:cubicBezTo>
                    <a:pt x="57" y="78"/>
                    <a:pt x="62" y="77"/>
                    <a:pt x="65" y="77"/>
                  </a:cubicBezTo>
                  <a:cubicBezTo>
                    <a:pt x="68" y="77"/>
                    <a:pt x="85" y="77"/>
                    <a:pt x="88" y="79"/>
                  </a:cubicBezTo>
                  <a:cubicBezTo>
                    <a:pt x="82" y="81"/>
                    <a:pt x="76" y="79"/>
                    <a:pt x="71" y="83"/>
                  </a:cubicBezTo>
                  <a:cubicBezTo>
                    <a:pt x="71" y="83"/>
                    <a:pt x="64" y="83"/>
                    <a:pt x="58" y="83"/>
                  </a:cubicBezTo>
                  <a:cubicBezTo>
                    <a:pt x="55" y="83"/>
                    <a:pt x="53" y="83"/>
                    <a:pt x="51" y="83"/>
                  </a:cubicBezTo>
                  <a:cubicBezTo>
                    <a:pt x="51" y="101"/>
                    <a:pt x="80" y="108"/>
                    <a:pt x="93" y="116"/>
                  </a:cubicBezTo>
                  <a:cubicBezTo>
                    <a:pt x="100" y="109"/>
                    <a:pt x="99" y="94"/>
                    <a:pt x="108" y="87"/>
                  </a:cubicBezTo>
                  <a:cubicBezTo>
                    <a:pt x="111" y="85"/>
                    <a:pt x="115" y="86"/>
                    <a:pt x="116" y="83"/>
                  </a:cubicBezTo>
                  <a:cubicBezTo>
                    <a:pt x="121" y="69"/>
                    <a:pt x="127" y="46"/>
                    <a:pt x="145" y="46"/>
                  </a:cubicBezTo>
                  <a:cubicBezTo>
                    <a:pt x="145" y="46"/>
                    <a:pt x="149" y="53"/>
                    <a:pt x="158" y="54"/>
                  </a:cubicBezTo>
                  <a:cubicBezTo>
                    <a:pt x="155" y="54"/>
                    <a:pt x="153" y="54"/>
                    <a:pt x="150" y="55"/>
                  </a:cubicBezTo>
                  <a:cubicBezTo>
                    <a:pt x="152" y="59"/>
                    <a:pt x="157" y="69"/>
                    <a:pt x="161" y="70"/>
                  </a:cubicBezTo>
                  <a:cubicBezTo>
                    <a:pt x="160" y="78"/>
                    <a:pt x="154" y="75"/>
                    <a:pt x="153" y="85"/>
                  </a:cubicBezTo>
                  <a:cubicBezTo>
                    <a:pt x="160" y="85"/>
                    <a:pt x="171" y="85"/>
                    <a:pt x="177" y="86"/>
                  </a:cubicBezTo>
                  <a:cubicBezTo>
                    <a:pt x="176" y="88"/>
                    <a:pt x="176" y="91"/>
                    <a:pt x="177" y="95"/>
                  </a:cubicBezTo>
                  <a:cubicBezTo>
                    <a:pt x="190" y="91"/>
                    <a:pt x="196" y="82"/>
                    <a:pt x="210" y="77"/>
                  </a:cubicBezTo>
                  <a:cubicBezTo>
                    <a:pt x="205" y="70"/>
                    <a:pt x="190" y="74"/>
                    <a:pt x="190" y="58"/>
                  </a:cubicBezTo>
                  <a:cubicBezTo>
                    <a:pt x="183" y="58"/>
                    <a:pt x="181" y="58"/>
                    <a:pt x="173" y="58"/>
                  </a:cubicBezTo>
                  <a:cubicBezTo>
                    <a:pt x="174" y="56"/>
                    <a:pt x="174" y="53"/>
                    <a:pt x="173" y="50"/>
                  </a:cubicBezTo>
                  <a:cubicBezTo>
                    <a:pt x="171" y="50"/>
                    <a:pt x="169" y="51"/>
                    <a:pt x="168" y="51"/>
                  </a:cubicBezTo>
                  <a:cubicBezTo>
                    <a:pt x="166" y="51"/>
                    <a:pt x="165" y="51"/>
                    <a:pt x="163" y="50"/>
                  </a:cubicBezTo>
                  <a:cubicBezTo>
                    <a:pt x="165" y="50"/>
                    <a:pt x="167" y="50"/>
                    <a:pt x="169" y="50"/>
                  </a:cubicBezTo>
                  <a:cubicBezTo>
                    <a:pt x="163" y="43"/>
                    <a:pt x="135" y="27"/>
                    <a:pt x="126" y="27"/>
                  </a:cubicBezTo>
                  <a:cubicBezTo>
                    <a:pt x="125" y="27"/>
                    <a:pt x="123" y="27"/>
                    <a:pt x="121" y="27"/>
                  </a:cubicBezTo>
                  <a:cubicBezTo>
                    <a:pt x="122" y="23"/>
                    <a:pt x="123" y="14"/>
                    <a:pt x="115" y="14"/>
                  </a:cubicBezTo>
                  <a:cubicBezTo>
                    <a:pt x="111" y="14"/>
                    <a:pt x="110" y="19"/>
                    <a:pt x="105" y="21"/>
                  </a:cubicBezTo>
                  <a:cubicBezTo>
                    <a:pt x="105" y="17"/>
                    <a:pt x="107" y="14"/>
                    <a:pt x="107" y="11"/>
                  </a:cubicBezTo>
                  <a:cubicBezTo>
                    <a:pt x="107" y="5"/>
                    <a:pt x="93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12"/>
            <p:cNvSpPr>
              <a:spLocks/>
            </p:cNvSpPr>
            <p:nvPr/>
          </p:nvSpPr>
          <p:spPr bwMode="auto">
            <a:xfrm>
              <a:off x="4073" y="-724"/>
              <a:ext cx="324" cy="116"/>
            </a:xfrm>
            <a:custGeom>
              <a:avLst/>
              <a:gdLst>
                <a:gd name="T0" fmla="*/ 80 w 137"/>
                <a:gd name="T1" fmla="*/ 0 h 49"/>
                <a:gd name="T2" fmla="*/ 73 w 137"/>
                <a:gd name="T3" fmla="*/ 0 h 49"/>
                <a:gd name="T4" fmla="*/ 60 w 137"/>
                <a:gd name="T5" fmla="*/ 12 h 49"/>
                <a:gd name="T6" fmla="*/ 39 w 137"/>
                <a:gd name="T7" fmla="*/ 1 h 49"/>
                <a:gd name="T8" fmla="*/ 24 w 137"/>
                <a:gd name="T9" fmla="*/ 1 h 49"/>
                <a:gd name="T10" fmla="*/ 27 w 137"/>
                <a:gd name="T11" fmla="*/ 6 h 49"/>
                <a:gd name="T12" fmla="*/ 18 w 137"/>
                <a:gd name="T13" fmla="*/ 6 h 49"/>
                <a:gd name="T14" fmla="*/ 18 w 137"/>
                <a:gd name="T15" fmla="*/ 9 h 49"/>
                <a:gd name="T16" fmla="*/ 15 w 137"/>
                <a:gd name="T17" fmla="*/ 10 h 49"/>
                <a:gd name="T18" fmla="*/ 7 w 137"/>
                <a:gd name="T19" fmla="*/ 8 h 49"/>
                <a:gd name="T20" fmla="*/ 0 w 137"/>
                <a:gd name="T21" fmla="*/ 8 h 49"/>
                <a:gd name="T22" fmla="*/ 7 w 137"/>
                <a:gd name="T23" fmla="*/ 20 h 49"/>
                <a:gd name="T24" fmla="*/ 13 w 137"/>
                <a:gd name="T25" fmla="*/ 28 h 49"/>
                <a:gd name="T26" fmla="*/ 26 w 137"/>
                <a:gd name="T27" fmla="*/ 26 h 49"/>
                <a:gd name="T28" fmla="*/ 51 w 137"/>
                <a:gd name="T29" fmla="*/ 28 h 49"/>
                <a:gd name="T30" fmla="*/ 38 w 137"/>
                <a:gd name="T31" fmla="*/ 30 h 49"/>
                <a:gd name="T32" fmla="*/ 27 w 137"/>
                <a:gd name="T33" fmla="*/ 31 h 49"/>
                <a:gd name="T34" fmla="*/ 34 w 137"/>
                <a:gd name="T35" fmla="*/ 39 h 49"/>
                <a:gd name="T36" fmla="*/ 64 w 137"/>
                <a:gd name="T37" fmla="*/ 39 h 49"/>
                <a:gd name="T38" fmla="*/ 82 w 137"/>
                <a:gd name="T39" fmla="*/ 49 h 49"/>
                <a:gd name="T40" fmla="*/ 137 w 137"/>
                <a:gd name="T41" fmla="*/ 22 h 49"/>
                <a:gd name="T42" fmla="*/ 113 w 137"/>
                <a:gd name="T43" fmla="*/ 8 h 49"/>
                <a:gd name="T44" fmla="*/ 96 w 137"/>
                <a:gd name="T45" fmla="*/ 8 h 49"/>
                <a:gd name="T46" fmla="*/ 80 w 137"/>
                <a:gd name="T47" fmla="*/ 13 h 49"/>
                <a:gd name="T48" fmla="*/ 80 w 137"/>
                <a:gd name="T4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49">
                  <a:moveTo>
                    <a:pt x="8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1" y="2"/>
                    <a:pt x="67" y="12"/>
                    <a:pt x="60" y="12"/>
                  </a:cubicBezTo>
                  <a:cubicBezTo>
                    <a:pt x="58" y="12"/>
                    <a:pt x="42" y="4"/>
                    <a:pt x="39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6" y="10"/>
                    <a:pt x="15" y="10"/>
                  </a:cubicBezTo>
                  <a:cubicBezTo>
                    <a:pt x="12" y="10"/>
                    <a:pt x="10" y="9"/>
                    <a:pt x="7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7"/>
                    <a:pt x="7" y="20"/>
                  </a:cubicBezTo>
                  <a:cubicBezTo>
                    <a:pt x="7" y="26"/>
                    <a:pt x="9" y="28"/>
                    <a:pt x="13" y="28"/>
                  </a:cubicBezTo>
                  <a:cubicBezTo>
                    <a:pt x="16" y="28"/>
                    <a:pt x="21" y="26"/>
                    <a:pt x="26" y="26"/>
                  </a:cubicBezTo>
                  <a:cubicBezTo>
                    <a:pt x="27" y="26"/>
                    <a:pt x="49" y="28"/>
                    <a:pt x="51" y="28"/>
                  </a:cubicBezTo>
                  <a:cubicBezTo>
                    <a:pt x="48" y="29"/>
                    <a:pt x="42" y="29"/>
                    <a:pt x="38" y="30"/>
                  </a:cubicBezTo>
                  <a:cubicBezTo>
                    <a:pt x="36" y="30"/>
                    <a:pt x="31" y="30"/>
                    <a:pt x="27" y="31"/>
                  </a:cubicBezTo>
                  <a:cubicBezTo>
                    <a:pt x="28" y="35"/>
                    <a:pt x="29" y="38"/>
                    <a:pt x="3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8" y="46"/>
                    <a:pt x="73" y="49"/>
                    <a:pt x="82" y="49"/>
                  </a:cubicBezTo>
                  <a:cubicBezTo>
                    <a:pt x="98" y="49"/>
                    <a:pt x="124" y="30"/>
                    <a:pt x="137" y="22"/>
                  </a:cubicBezTo>
                  <a:cubicBezTo>
                    <a:pt x="134" y="15"/>
                    <a:pt x="124" y="8"/>
                    <a:pt x="113" y="8"/>
                  </a:cubicBezTo>
                  <a:cubicBezTo>
                    <a:pt x="105" y="8"/>
                    <a:pt x="108" y="8"/>
                    <a:pt x="96" y="8"/>
                  </a:cubicBezTo>
                  <a:cubicBezTo>
                    <a:pt x="88" y="8"/>
                    <a:pt x="85" y="13"/>
                    <a:pt x="80" y="13"/>
                  </a:cubicBezTo>
                  <a:cubicBezTo>
                    <a:pt x="79" y="9"/>
                    <a:pt x="80" y="6"/>
                    <a:pt x="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13"/>
            <p:cNvSpPr>
              <a:spLocks noEditPoints="1"/>
            </p:cNvSpPr>
            <p:nvPr/>
          </p:nvSpPr>
          <p:spPr bwMode="auto">
            <a:xfrm>
              <a:off x="3794" y="-594"/>
              <a:ext cx="61" cy="54"/>
            </a:xfrm>
            <a:custGeom>
              <a:avLst/>
              <a:gdLst>
                <a:gd name="T0" fmla="*/ 8 w 26"/>
                <a:gd name="T1" fmla="*/ 1 h 23"/>
                <a:gd name="T2" fmla="*/ 26 w 26"/>
                <a:gd name="T3" fmla="*/ 23 h 23"/>
                <a:gd name="T4" fmla="*/ 8 w 26"/>
                <a:gd name="T5" fmla="*/ 1 h 23"/>
                <a:gd name="T6" fmla="*/ 8 w 26"/>
                <a:gd name="T7" fmla="*/ 0 h 23"/>
                <a:gd name="T8" fmla="*/ 8 w 26"/>
                <a:gd name="T9" fmla="*/ 1 h 23"/>
                <a:gd name="T10" fmla="*/ 8 w 26"/>
                <a:gd name="T11" fmla="*/ 1 h 23"/>
                <a:gd name="T12" fmla="*/ 8 w 26"/>
                <a:gd name="T13" fmla="*/ 0 h 23"/>
                <a:gd name="T14" fmla="*/ 9 w 26"/>
                <a:gd name="T15" fmla="*/ 0 h 23"/>
                <a:gd name="T16" fmla="*/ 8 w 26"/>
                <a:gd name="T17" fmla="*/ 1 h 23"/>
                <a:gd name="T18" fmla="*/ 9 w 26"/>
                <a:gd name="T19" fmla="*/ 2 h 23"/>
                <a:gd name="T20" fmla="*/ 9 w 26"/>
                <a:gd name="T2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3">
                  <a:moveTo>
                    <a:pt x="8" y="1"/>
                  </a:moveTo>
                  <a:cubicBezTo>
                    <a:pt x="0" y="6"/>
                    <a:pt x="16" y="20"/>
                    <a:pt x="26" y="23"/>
                  </a:cubicBezTo>
                  <a:cubicBezTo>
                    <a:pt x="22" y="11"/>
                    <a:pt x="15" y="9"/>
                    <a:pt x="8" y="1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14"/>
            <p:cNvSpPr>
              <a:spLocks/>
            </p:cNvSpPr>
            <p:nvPr/>
          </p:nvSpPr>
          <p:spPr bwMode="auto">
            <a:xfrm>
              <a:off x="3087" y="872"/>
              <a:ext cx="156" cy="187"/>
            </a:xfrm>
            <a:custGeom>
              <a:avLst/>
              <a:gdLst>
                <a:gd name="T0" fmla="*/ 48 w 66"/>
                <a:gd name="T1" fmla="*/ 0 h 79"/>
                <a:gd name="T2" fmla="*/ 39 w 66"/>
                <a:gd name="T3" fmla="*/ 0 h 79"/>
                <a:gd name="T4" fmla="*/ 23 w 66"/>
                <a:gd name="T5" fmla="*/ 10 h 79"/>
                <a:gd name="T6" fmla="*/ 26 w 66"/>
                <a:gd name="T7" fmla="*/ 17 h 79"/>
                <a:gd name="T8" fmla="*/ 11 w 66"/>
                <a:gd name="T9" fmla="*/ 23 h 79"/>
                <a:gd name="T10" fmla="*/ 10 w 66"/>
                <a:gd name="T11" fmla="*/ 22 h 79"/>
                <a:gd name="T12" fmla="*/ 5 w 66"/>
                <a:gd name="T13" fmla="*/ 28 h 79"/>
                <a:gd name="T14" fmla="*/ 15 w 66"/>
                <a:gd name="T15" fmla="*/ 39 h 79"/>
                <a:gd name="T16" fmla="*/ 0 w 66"/>
                <a:gd name="T17" fmla="*/ 66 h 79"/>
                <a:gd name="T18" fmla="*/ 13 w 66"/>
                <a:gd name="T19" fmla="*/ 79 h 79"/>
                <a:gd name="T20" fmla="*/ 23 w 66"/>
                <a:gd name="T21" fmla="*/ 76 h 79"/>
                <a:gd name="T22" fmla="*/ 42 w 66"/>
                <a:gd name="T23" fmla="*/ 65 h 79"/>
                <a:gd name="T24" fmla="*/ 46 w 66"/>
                <a:gd name="T25" fmla="*/ 65 h 79"/>
                <a:gd name="T26" fmla="*/ 56 w 66"/>
                <a:gd name="T27" fmla="*/ 62 h 79"/>
                <a:gd name="T28" fmla="*/ 56 w 66"/>
                <a:gd name="T29" fmla="*/ 47 h 79"/>
                <a:gd name="T30" fmla="*/ 56 w 66"/>
                <a:gd name="T31" fmla="*/ 29 h 79"/>
                <a:gd name="T32" fmla="*/ 66 w 66"/>
                <a:gd name="T33" fmla="*/ 22 h 79"/>
                <a:gd name="T34" fmla="*/ 48 w 66"/>
                <a:gd name="T3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79">
                  <a:moveTo>
                    <a:pt x="48" y="0"/>
                  </a:moveTo>
                  <a:cubicBezTo>
                    <a:pt x="45" y="0"/>
                    <a:pt x="42" y="0"/>
                    <a:pt x="39" y="0"/>
                  </a:cubicBezTo>
                  <a:cubicBezTo>
                    <a:pt x="34" y="0"/>
                    <a:pt x="23" y="6"/>
                    <a:pt x="23" y="10"/>
                  </a:cubicBezTo>
                  <a:cubicBezTo>
                    <a:pt x="23" y="13"/>
                    <a:pt x="24" y="14"/>
                    <a:pt x="26" y="17"/>
                  </a:cubicBezTo>
                  <a:cubicBezTo>
                    <a:pt x="23" y="20"/>
                    <a:pt x="14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8" y="22"/>
                    <a:pt x="5" y="23"/>
                    <a:pt x="5" y="28"/>
                  </a:cubicBezTo>
                  <a:cubicBezTo>
                    <a:pt x="5" y="34"/>
                    <a:pt x="10" y="37"/>
                    <a:pt x="15" y="39"/>
                  </a:cubicBezTo>
                  <a:cubicBezTo>
                    <a:pt x="13" y="52"/>
                    <a:pt x="0" y="53"/>
                    <a:pt x="0" y="66"/>
                  </a:cubicBezTo>
                  <a:cubicBezTo>
                    <a:pt x="0" y="73"/>
                    <a:pt x="7" y="79"/>
                    <a:pt x="13" y="79"/>
                  </a:cubicBezTo>
                  <a:cubicBezTo>
                    <a:pt x="16" y="79"/>
                    <a:pt x="21" y="78"/>
                    <a:pt x="23" y="76"/>
                  </a:cubicBezTo>
                  <a:cubicBezTo>
                    <a:pt x="27" y="74"/>
                    <a:pt x="34" y="65"/>
                    <a:pt x="42" y="65"/>
                  </a:cubicBezTo>
                  <a:cubicBezTo>
                    <a:pt x="43" y="65"/>
                    <a:pt x="45" y="65"/>
                    <a:pt x="46" y="65"/>
                  </a:cubicBezTo>
                  <a:cubicBezTo>
                    <a:pt x="50" y="65"/>
                    <a:pt x="54" y="65"/>
                    <a:pt x="56" y="62"/>
                  </a:cubicBezTo>
                  <a:cubicBezTo>
                    <a:pt x="60" y="58"/>
                    <a:pt x="56" y="52"/>
                    <a:pt x="56" y="47"/>
                  </a:cubicBezTo>
                  <a:cubicBezTo>
                    <a:pt x="56" y="47"/>
                    <a:pt x="56" y="33"/>
                    <a:pt x="56" y="29"/>
                  </a:cubicBezTo>
                  <a:cubicBezTo>
                    <a:pt x="56" y="25"/>
                    <a:pt x="66" y="26"/>
                    <a:pt x="66" y="22"/>
                  </a:cubicBezTo>
                  <a:cubicBezTo>
                    <a:pt x="66" y="13"/>
                    <a:pt x="6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15"/>
            <p:cNvSpPr>
              <a:spLocks/>
            </p:cNvSpPr>
            <p:nvPr/>
          </p:nvSpPr>
          <p:spPr bwMode="auto">
            <a:xfrm>
              <a:off x="3191" y="714"/>
              <a:ext cx="33" cy="28"/>
            </a:xfrm>
            <a:custGeom>
              <a:avLst/>
              <a:gdLst>
                <a:gd name="T0" fmla="*/ 14 w 14"/>
                <a:gd name="T1" fmla="*/ 0 h 12"/>
                <a:gd name="T2" fmla="*/ 0 w 14"/>
                <a:gd name="T3" fmla="*/ 6 h 12"/>
                <a:gd name="T4" fmla="*/ 3 w 14"/>
                <a:gd name="T5" fmla="*/ 12 h 12"/>
                <a:gd name="T6" fmla="*/ 14 w 1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2">
                  <a:moveTo>
                    <a:pt x="14" y="0"/>
                  </a:moveTo>
                  <a:cubicBezTo>
                    <a:pt x="9" y="0"/>
                    <a:pt x="0" y="2"/>
                    <a:pt x="0" y="6"/>
                  </a:cubicBezTo>
                  <a:cubicBezTo>
                    <a:pt x="0" y="8"/>
                    <a:pt x="2" y="12"/>
                    <a:pt x="3" y="12"/>
                  </a:cubicBezTo>
                  <a:cubicBezTo>
                    <a:pt x="9" y="12"/>
                    <a:pt x="14" y="6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16"/>
            <p:cNvSpPr>
              <a:spLocks/>
            </p:cNvSpPr>
            <p:nvPr/>
          </p:nvSpPr>
          <p:spPr bwMode="auto">
            <a:xfrm>
              <a:off x="3210" y="697"/>
              <a:ext cx="295" cy="431"/>
            </a:xfrm>
            <a:custGeom>
              <a:avLst/>
              <a:gdLst>
                <a:gd name="T0" fmla="*/ 30 w 125"/>
                <a:gd name="T1" fmla="*/ 0 h 182"/>
                <a:gd name="T2" fmla="*/ 19 w 125"/>
                <a:gd name="T3" fmla="*/ 16 h 182"/>
                <a:gd name="T4" fmla="*/ 14 w 125"/>
                <a:gd name="T5" fmla="*/ 26 h 182"/>
                <a:gd name="T6" fmla="*/ 9 w 125"/>
                <a:gd name="T7" fmla="*/ 24 h 182"/>
                <a:gd name="T8" fmla="*/ 12 w 125"/>
                <a:gd name="T9" fmla="*/ 34 h 182"/>
                <a:gd name="T10" fmla="*/ 9 w 125"/>
                <a:gd name="T11" fmla="*/ 45 h 182"/>
                <a:gd name="T12" fmla="*/ 17 w 125"/>
                <a:gd name="T13" fmla="*/ 54 h 182"/>
                <a:gd name="T14" fmla="*/ 14 w 125"/>
                <a:gd name="T15" fmla="*/ 66 h 182"/>
                <a:gd name="T16" fmla="*/ 19 w 125"/>
                <a:gd name="T17" fmla="*/ 59 h 182"/>
                <a:gd name="T18" fmla="*/ 28 w 125"/>
                <a:gd name="T19" fmla="*/ 71 h 182"/>
                <a:gd name="T20" fmla="*/ 31 w 125"/>
                <a:gd name="T21" fmla="*/ 87 h 182"/>
                <a:gd name="T22" fmla="*/ 48 w 125"/>
                <a:gd name="T23" fmla="*/ 84 h 182"/>
                <a:gd name="T24" fmla="*/ 54 w 125"/>
                <a:gd name="T25" fmla="*/ 98 h 182"/>
                <a:gd name="T26" fmla="*/ 57 w 125"/>
                <a:gd name="T27" fmla="*/ 106 h 182"/>
                <a:gd name="T28" fmla="*/ 37 w 125"/>
                <a:gd name="T29" fmla="*/ 131 h 182"/>
                <a:gd name="T30" fmla="*/ 25 w 125"/>
                <a:gd name="T31" fmla="*/ 150 h 182"/>
                <a:gd name="T32" fmla="*/ 45 w 125"/>
                <a:gd name="T33" fmla="*/ 154 h 182"/>
                <a:gd name="T34" fmla="*/ 56 w 125"/>
                <a:gd name="T35" fmla="*/ 152 h 182"/>
                <a:gd name="T36" fmla="*/ 19 w 125"/>
                <a:gd name="T37" fmla="*/ 178 h 182"/>
                <a:gd name="T38" fmla="*/ 23 w 125"/>
                <a:gd name="T39" fmla="*/ 182 h 182"/>
                <a:gd name="T40" fmla="*/ 38 w 125"/>
                <a:gd name="T41" fmla="*/ 177 h 182"/>
                <a:gd name="T42" fmla="*/ 56 w 125"/>
                <a:gd name="T43" fmla="*/ 172 h 182"/>
                <a:gd name="T44" fmla="*/ 104 w 125"/>
                <a:gd name="T45" fmla="*/ 167 h 182"/>
                <a:gd name="T46" fmla="*/ 119 w 125"/>
                <a:gd name="T47" fmla="*/ 155 h 182"/>
                <a:gd name="T48" fmla="*/ 125 w 125"/>
                <a:gd name="T49" fmla="*/ 132 h 182"/>
                <a:gd name="T50" fmla="*/ 112 w 125"/>
                <a:gd name="T51" fmla="*/ 122 h 182"/>
                <a:gd name="T52" fmla="*/ 110 w 125"/>
                <a:gd name="T53" fmla="*/ 122 h 182"/>
                <a:gd name="T54" fmla="*/ 104 w 125"/>
                <a:gd name="T55" fmla="*/ 122 h 182"/>
                <a:gd name="T56" fmla="*/ 101 w 125"/>
                <a:gd name="T57" fmla="*/ 107 h 182"/>
                <a:gd name="T58" fmla="*/ 64 w 125"/>
                <a:gd name="T59" fmla="*/ 60 h 182"/>
                <a:gd name="T60" fmla="*/ 58 w 125"/>
                <a:gd name="T61" fmla="*/ 60 h 182"/>
                <a:gd name="T62" fmla="*/ 51 w 125"/>
                <a:gd name="T63" fmla="*/ 60 h 182"/>
                <a:gd name="T64" fmla="*/ 70 w 125"/>
                <a:gd name="T65" fmla="*/ 23 h 182"/>
                <a:gd name="T66" fmla="*/ 37 w 125"/>
                <a:gd name="T67" fmla="*/ 19 h 182"/>
                <a:gd name="T68" fmla="*/ 45 w 125"/>
                <a:gd name="T6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5" h="182">
                  <a:moveTo>
                    <a:pt x="45" y="0"/>
                  </a:moveTo>
                  <a:cubicBezTo>
                    <a:pt x="41" y="0"/>
                    <a:pt x="36" y="0"/>
                    <a:pt x="30" y="0"/>
                  </a:cubicBezTo>
                  <a:cubicBezTo>
                    <a:pt x="27" y="0"/>
                    <a:pt x="21" y="5"/>
                    <a:pt x="21" y="7"/>
                  </a:cubicBezTo>
                  <a:cubicBezTo>
                    <a:pt x="21" y="10"/>
                    <a:pt x="19" y="12"/>
                    <a:pt x="19" y="16"/>
                  </a:cubicBezTo>
                  <a:cubicBezTo>
                    <a:pt x="16" y="16"/>
                    <a:pt x="12" y="18"/>
                    <a:pt x="12" y="23"/>
                  </a:cubicBezTo>
                  <a:cubicBezTo>
                    <a:pt x="12" y="24"/>
                    <a:pt x="13" y="25"/>
                    <a:pt x="14" y="26"/>
                  </a:cubicBezTo>
                  <a:cubicBezTo>
                    <a:pt x="14" y="27"/>
                    <a:pt x="13" y="29"/>
                    <a:pt x="12" y="29"/>
                  </a:cubicBezTo>
                  <a:cubicBezTo>
                    <a:pt x="11" y="29"/>
                    <a:pt x="9" y="27"/>
                    <a:pt x="9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1"/>
                    <a:pt x="4" y="33"/>
                    <a:pt x="12" y="34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9"/>
                    <a:pt x="9" y="43"/>
                    <a:pt x="9" y="45"/>
                  </a:cubicBezTo>
                  <a:cubicBezTo>
                    <a:pt x="9" y="47"/>
                    <a:pt x="13" y="49"/>
                    <a:pt x="17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5" y="55"/>
                    <a:pt x="14" y="56"/>
                    <a:pt x="14" y="58"/>
                  </a:cubicBezTo>
                  <a:cubicBezTo>
                    <a:pt x="14" y="61"/>
                    <a:pt x="14" y="62"/>
                    <a:pt x="14" y="66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8" y="64"/>
                    <a:pt x="16" y="63"/>
                    <a:pt x="19" y="59"/>
                  </a:cubicBezTo>
                  <a:cubicBezTo>
                    <a:pt x="20" y="60"/>
                    <a:pt x="23" y="61"/>
                    <a:pt x="28" y="61"/>
                  </a:cubicBezTo>
                  <a:cubicBezTo>
                    <a:pt x="26" y="65"/>
                    <a:pt x="28" y="66"/>
                    <a:pt x="28" y="71"/>
                  </a:cubicBezTo>
                  <a:cubicBezTo>
                    <a:pt x="28" y="75"/>
                    <a:pt x="22" y="78"/>
                    <a:pt x="22" y="82"/>
                  </a:cubicBezTo>
                  <a:cubicBezTo>
                    <a:pt x="22" y="87"/>
                    <a:pt x="26" y="87"/>
                    <a:pt x="31" y="87"/>
                  </a:cubicBezTo>
                  <a:cubicBezTo>
                    <a:pt x="35" y="87"/>
                    <a:pt x="38" y="84"/>
                    <a:pt x="43" y="84"/>
                  </a:cubicBezTo>
                  <a:cubicBezTo>
                    <a:pt x="45" y="84"/>
                    <a:pt x="46" y="84"/>
                    <a:pt x="48" y="84"/>
                  </a:cubicBezTo>
                  <a:cubicBezTo>
                    <a:pt x="47" y="87"/>
                    <a:pt x="44" y="88"/>
                    <a:pt x="44" y="92"/>
                  </a:cubicBezTo>
                  <a:cubicBezTo>
                    <a:pt x="44" y="96"/>
                    <a:pt x="49" y="98"/>
                    <a:pt x="54" y="98"/>
                  </a:cubicBezTo>
                  <a:cubicBezTo>
                    <a:pt x="55" y="98"/>
                    <a:pt x="56" y="98"/>
                    <a:pt x="57" y="98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4" y="111"/>
                    <a:pt x="42" y="116"/>
                    <a:pt x="33" y="116"/>
                  </a:cubicBezTo>
                  <a:cubicBezTo>
                    <a:pt x="33" y="121"/>
                    <a:pt x="37" y="124"/>
                    <a:pt x="37" y="131"/>
                  </a:cubicBezTo>
                  <a:cubicBezTo>
                    <a:pt x="37" y="139"/>
                    <a:pt x="22" y="139"/>
                    <a:pt x="22" y="147"/>
                  </a:cubicBezTo>
                  <a:cubicBezTo>
                    <a:pt x="22" y="148"/>
                    <a:pt x="24" y="150"/>
                    <a:pt x="25" y="150"/>
                  </a:cubicBezTo>
                  <a:cubicBezTo>
                    <a:pt x="28" y="150"/>
                    <a:pt x="27" y="147"/>
                    <a:pt x="30" y="147"/>
                  </a:cubicBezTo>
                  <a:cubicBezTo>
                    <a:pt x="36" y="147"/>
                    <a:pt x="38" y="154"/>
                    <a:pt x="45" y="154"/>
                  </a:cubicBezTo>
                  <a:cubicBezTo>
                    <a:pt x="49" y="154"/>
                    <a:pt x="52" y="151"/>
                    <a:pt x="55" y="148"/>
                  </a:cubicBezTo>
                  <a:cubicBezTo>
                    <a:pt x="55" y="149"/>
                    <a:pt x="56" y="151"/>
                    <a:pt x="56" y="152"/>
                  </a:cubicBezTo>
                  <a:cubicBezTo>
                    <a:pt x="56" y="159"/>
                    <a:pt x="45" y="157"/>
                    <a:pt x="38" y="159"/>
                  </a:cubicBezTo>
                  <a:cubicBezTo>
                    <a:pt x="36" y="159"/>
                    <a:pt x="20" y="176"/>
                    <a:pt x="19" y="178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23" y="182"/>
                    <a:pt x="23" y="182"/>
                    <a:pt x="23" y="182"/>
                  </a:cubicBezTo>
                  <a:cubicBezTo>
                    <a:pt x="25" y="179"/>
                    <a:pt x="27" y="177"/>
                    <a:pt x="30" y="177"/>
                  </a:cubicBezTo>
                  <a:cubicBezTo>
                    <a:pt x="38" y="177"/>
                    <a:pt x="38" y="177"/>
                    <a:pt x="38" y="177"/>
                  </a:cubicBezTo>
                  <a:cubicBezTo>
                    <a:pt x="38" y="173"/>
                    <a:pt x="41" y="168"/>
                    <a:pt x="46" y="168"/>
                  </a:cubicBezTo>
                  <a:cubicBezTo>
                    <a:pt x="50" y="168"/>
                    <a:pt x="52" y="172"/>
                    <a:pt x="56" y="172"/>
                  </a:cubicBezTo>
                  <a:cubicBezTo>
                    <a:pt x="64" y="172"/>
                    <a:pt x="78" y="167"/>
                    <a:pt x="83" y="167"/>
                  </a:cubicBezTo>
                  <a:cubicBezTo>
                    <a:pt x="86" y="167"/>
                    <a:pt x="98" y="167"/>
                    <a:pt x="104" y="167"/>
                  </a:cubicBezTo>
                  <a:cubicBezTo>
                    <a:pt x="111" y="167"/>
                    <a:pt x="114" y="164"/>
                    <a:pt x="119" y="159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6" y="155"/>
                    <a:pt x="114" y="155"/>
                    <a:pt x="108" y="153"/>
                  </a:cubicBezTo>
                  <a:cubicBezTo>
                    <a:pt x="113" y="146"/>
                    <a:pt x="125" y="141"/>
                    <a:pt x="125" y="132"/>
                  </a:cubicBezTo>
                  <a:cubicBezTo>
                    <a:pt x="125" y="127"/>
                    <a:pt x="121" y="122"/>
                    <a:pt x="114" y="122"/>
                  </a:cubicBezTo>
                  <a:cubicBezTo>
                    <a:pt x="113" y="122"/>
                    <a:pt x="112" y="122"/>
                    <a:pt x="112" y="122"/>
                  </a:cubicBezTo>
                  <a:cubicBezTo>
                    <a:pt x="110" y="122"/>
                    <a:pt x="110" y="122"/>
                    <a:pt x="107" y="124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08" y="123"/>
                    <a:pt x="107" y="125"/>
                    <a:pt x="104" y="126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1"/>
                    <a:pt x="106" y="120"/>
                    <a:pt x="106" y="118"/>
                  </a:cubicBezTo>
                  <a:cubicBezTo>
                    <a:pt x="106" y="114"/>
                    <a:pt x="101" y="111"/>
                    <a:pt x="101" y="107"/>
                  </a:cubicBezTo>
                  <a:cubicBezTo>
                    <a:pt x="101" y="94"/>
                    <a:pt x="87" y="91"/>
                    <a:pt x="78" y="82"/>
                  </a:cubicBezTo>
                  <a:cubicBezTo>
                    <a:pt x="72" y="76"/>
                    <a:pt x="74" y="63"/>
                    <a:pt x="64" y="60"/>
                  </a:cubicBezTo>
                  <a:cubicBezTo>
                    <a:pt x="63" y="60"/>
                    <a:pt x="62" y="60"/>
                    <a:pt x="61" y="60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7" y="60"/>
                    <a:pt x="57" y="60"/>
                    <a:pt x="56" y="60"/>
                  </a:cubicBezTo>
                  <a:cubicBezTo>
                    <a:pt x="54" y="60"/>
                    <a:pt x="53" y="60"/>
                    <a:pt x="51" y="60"/>
                  </a:cubicBezTo>
                  <a:cubicBezTo>
                    <a:pt x="52" y="58"/>
                    <a:pt x="54" y="56"/>
                    <a:pt x="56" y="55"/>
                  </a:cubicBezTo>
                  <a:cubicBezTo>
                    <a:pt x="56" y="44"/>
                    <a:pt x="72" y="38"/>
                    <a:pt x="70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2"/>
                    <a:pt x="37" y="21"/>
                    <a:pt x="37" y="19"/>
                  </a:cubicBezTo>
                  <a:cubicBezTo>
                    <a:pt x="39" y="12"/>
                    <a:pt x="50" y="13"/>
                    <a:pt x="50" y="5"/>
                  </a:cubicBezTo>
                  <a:cubicBezTo>
                    <a:pt x="50" y="4"/>
                    <a:pt x="47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117"/>
            <p:cNvSpPr>
              <a:spLocks/>
            </p:cNvSpPr>
            <p:nvPr/>
          </p:nvSpPr>
          <p:spPr bwMode="auto">
            <a:xfrm>
              <a:off x="3274" y="920"/>
              <a:ext cx="14" cy="14"/>
            </a:xfrm>
            <a:custGeom>
              <a:avLst/>
              <a:gdLst>
                <a:gd name="T0" fmla="*/ 6 w 6"/>
                <a:gd name="T1" fmla="*/ 0 h 6"/>
                <a:gd name="T2" fmla="*/ 3 w 6"/>
                <a:gd name="T3" fmla="*/ 0 h 6"/>
                <a:gd name="T4" fmla="*/ 0 w 6"/>
                <a:gd name="T5" fmla="*/ 6 h 6"/>
                <a:gd name="T6" fmla="*/ 5 w 6"/>
                <a:gd name="T7" fmla="*/ 6 h 6"/>
                <a:gd name="T8" fmla="*/ 6 w 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4"/>
                    <a:pt x="6" y="2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18"/>
            <p:cNvSpPr>
              <a:spLocks/>
            </p:cNvSpPr>
            <p:nvPr/>
          </p:nvSpPr>
          <p:spPr bwMode="auto">
            <a:xfrm>
              <a:off x="2600" y="260"/>
              <a:ext cx="362" cy="163"/>
            </a:xfrm>
            <a:custGeom>
              <a:avLst/>
              <a:gdLst>
                <a:gd name="T0" fmla="*/ 24 w 153"/>
                <a:gd name="T1" fmla="*/ 0 h 69"/>
                <a:gd name="T2" fmla="*/ 20 w 153"/>
                <a:gd name="T3" fmla="*/ 0 h 69"/>
                <a:gd name="T4" fmla="*/ 10 w 153"/>
                <a:gd name="T5" fmla="*/ 6 h 69"/>
                <a:gd name="T6" fmla="*/ 10 w 153"/>
                <a:gd name="T7" fmla="*/ 10 h 69"/>
                <a:gd name="T8" fmla="*/ 4 w 153"/>
                <a:gd name="T9" fmla="*/ 8 h 69"/>
                <a:gd name="T10" fmla="*/ 0 w 153"/>
                <a:gd name="T11" fmla="*/ 9 h 69"/>
                <a:gd name="T12" fmla="*/ 26 w 153"/>
                <a:gd name="T13" fmla="*/ 21 h 69"/>
                <a:gd name="T14" fmla="*/ 29 w 153"/>
                <a:gd name="T15" fmla="*/ 25 h 69"/>
                <a:gd name="T16" fmla="*/ 1 w 153"/>
                <a:gd name="T17" fmla="*/ 30 h 69"/>
                <a:gd name="T18" fmla="*/ 8 w 153"/>
                <a:gd name="T19" fmla="*/ 32 h 69"/>
                <a:gd name="T20" fmla="*/ 13 w 153"/>
                <a:gd name="T21" fmla="*/ 32 h 69"/>
                <a:gd name="T22" fmla="*/ 19 w 153"/>
                <a:gd name="T23" fmla="*/ 31 h 69"/>
                <a:gd name="T24" fmla="*/ 24 w 153"/>
                <a:gd name="T25" fmla="*/ 32 h 69"/>
                <a:gd name="T26" fmla="*/ 21 w 153"/>
                <a:gd name="T27" fmla="*/ 48 h 69"/>
                <a:gd name="T28" fmla="*/ 16 w 153"/>
                <a:gd name="T29" fmla="*/ 50 h 69"/>
                <a:gd name="T30" fmla="*/ 40 w 153"/>
                <a:gd name="T31" fmla="*/ 60 h 69"/>
                <a:gd name="T32" fmla="*/ 87 w 153"/>
                <a:gd name="T33" fmla="*/ 69 h 69"/>
                <a:gd name="T34" fmla="*/ 128 w 153"/>
                <a:gd name="T35" fmla="*/ 56 h 69"/>
                <a:gd name="T36" fmla="*/ 152 w 153"/>
                <a:gd name="T37" fmla="*/ 37 h 69"/>
                <a:gd name="T38" fmla="*/ 153 w 153"/>
                <a:gd name="T39" fmla="*/ 36 h 69"/>
                <a:gd name="T40" fmla="*/ 133 w 153"/>
                <a:gd name="T41" fmla="*/ 10 h 69"/>
                <a:gd name="T42" fmla="*/ 136 w 153"/>
                <a:gd name="T43" fmla="*/ 5 h 69"/>
                <a:gd name="T44" fmla="*/ 124 w 153"/>
                <a:gd name="T45" fmla="*/ 8 h 69"/>
                <a:gd name="T46" fmla="*/ 114 w 153"/>
                <a:gd name="T47" fmla="*/ 1 h 69"/>
                <a:gd name="T48" fmla="*/ 112 w 153"/>
                <a:gd name="T49" fmla="*/ 2 h 69"/>
                <a:gd name="T50" fmla="*/ 108 w 153"/>
                <a:gd name="T51" fmla="*/ 1 h 69"/>
                <a:gd name="T52" fmla="*/ 106 w 153"/>
                <a:gd name="T53" fmla="*/ 9 h 69"/>
                <a:gd name="T54" fmla="*/ 102 w 153"/>
                <a:gd name="T55" fmla="*/ 7 h 69"/>
                <a:gd name="T56" fmla="*/ 88 w 153"/>
                <a:gd name="T57" fmla="*/ 10 h 69"/>
                <a:gd name="T58" fmla="*/ 71 w 153"/>
                <a:gd name="T59" fmla="*/ 9 h 69"/>
                <a:gd name="T60" fmla="*/ 71 w 153"/>
                <a:gd name="T61" fmla="*/ 14 h 69"/>
                <a:gd name="T62" fmla="*/ 64 w 153"/>
                <a:gd name="T63" fmla="*/ 10 h 69"/>
                <a:gd name="T64" fmla="*/ 51 w 153"/>
                <a:gd name="T65" fmla="*/ 13 h 69"/>
                <a:gd name="T66" fmla="*/ 44 w 153"/>
                <a:gd name="T67" fmla="*/ 9 h 69"/>
                <a:gd name="T68" fmla="*/ 44 w 153"/>
                <a:gd name="T69" fmla="*/ 15 h 69"/>
                <a:gd name="T70" fmla="*/ 35 w 153"/>
                <a:gd name="T71" fmla="*/ 19 h 69"/>
                <a:gd name="T72" fmla="*/ 27 w 153"/>
                <a:gd name="T73" fmla="*/ 8 h 69"/>
                <a:gd name="T74" fmla="*/ 24 w 153"/>
                <a:gd name="T7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3" h="69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5" y="0"/>
                    <a:pt x="14" y="6"/>
                    <a:pt x="10" y="6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8" y="9"/>
                    <a:pt x="6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1" y="15"/>
                    <a:pt x="20" y="21"/>
                    <a:pt x="26" y="21"/>
                  </a:cubicBezTo>
                  <a:cubicBezTo>
                    <a:pt x="26" y="22"/>
                    <a:pt x="27" y="24"/>
                    <a:pt x="29" y="25"/>
                  </a:cubicBezTo>
                  <a:cubicBezTo>
                    <a:pt x="23" y="27"/>
                    <a:pt x="9" y="30"/>
                    <a:pt x="1" y="30"/>
                  </a:cubicBezTo>
                  <a:cubicBezTo>
                    <a:pt x="3" y="32"/>
                    <a:pt x="5" y="32"/>
                    <a:pt x="8" y="32"/>
                  </a:cubicBezTo>
                  <a:cubicBezTo>
                    <a:pt x="10" y="32"/>
                    <a:pt x="12" y="32"/>
                    <a:pt x="13" y="32"/>
                  </a:cubicBezTo>
                  <a:cubicBezTo>
                    <a:pt x="15" y="32"/>
                    <a:pt x="17" y="31"/>
                    <a:pt x="19" y="31"/>
                  </a:cubicBezTo>
                  <a:cubicBezTo>
                    <a:pt x="21" y="31"/>
                    <a:pt x="22" y="31"/>
                    <a:pt x="24" y="32"/>
                  </a:cubicBezTo>
                  <a:cubicBezTo>
                    <a:pt x="23" y="38"/>
                    <a:pt x="21" y="41"/>
                    <a:pt x="21" y="48"/>
                  </a:cubicBezTo>
                  <a:cubicBezTo>
                    <a:pt x="20" y="48"/>
                    <a:pt x="18" y="49"/>
                    <a:pt x="16" y="50"/>
                  </a:cubicBezTo>
                  <a:cubicBezTo>
                    <a:pt x="28" y="50"/>
                    <a:pt x="32" y="58"/>
                    <a:pt x="40" y="60"/>
                  </a:cubicBezTo>
                  <a:cubicBezTo>
                    <a:pt x="54" y="65"/>
                    <a:pt x="68" y="69"/>
                    <a:pt x="87" y="69"/>
                  </a:cubicBezTo>
                  <a:cubicBezTo>
                    <a:pt x="105" y="69"/>
                    <a:pt x="115" y="60"/>
                    <a:pt x="128" y="56"/>
                  </a:cubicBezTo>
                  <a:cubicBezTo>
                    <a:pt x="135" y="54"/>
                    <a:pt x="147" y="45"/>
                    <a:pt x="152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21"/>
                    <a:pt x="133" y="25"/>
                    <a:pt x="133" y="10"/>
                  </a:cubicBezTo>
                  <a:cubicBezTo>
                    <a:pt x="133" y="8"/>
                    <a:pt x="135" y="6"/>
                    <a:pt x="136" y="5"/>
                  </a:cubicBezTo>
                  <a:cubicBezTo>
                    <a:pt x="132" y="5"/>
                    <a:pt x="128" y="8"/>
                    <a:pt x="124" y="8"/>
                  </a:cubicBezTo>
                  <a:cubicBezTo>
                    <a:pt x="118" y="8"/>
                    <a:pt x="114" y="7"/>
                    <a:pt x="114" y="1"/>
                  </a:cubicBezTo>
                  <a:cubicBezTo>
                    <a:pt x="113" y="1"/>
                    <a:pt x="113" y="2"/>
                    <a:pt x="112" y="2"/>
                  </a:cubicBezTo>
                  <a:cubicBezTo>
                    <a:pt x="111" y="2"/>
                    <a:pt x="110" y="1"/>
                    <a:pt x="108" y="1"/>
                  </a:cubicBezTo>
                  <a:cubicBezTo>
                    <a:pt x="107" y="3"/>
                    <a:pt x="106" y="4"/>
                    <a:pt x="106" y="9"/>
                  </a:cubicBezTo>
                  <a:cubicBezTo>
                    <a:pt x="105" y="7"/>
                    <a:pt x="103" y="7"/>
                    <a:pt x="102" y="7"/>
                  </a:cubicBezTo>
                  <a:cubicBezTo>
                    <a:pt x="98" y="7"/>
                    <a:pt x="93" y="10"/>
                    <a:pt x="88" y="10"/>
                  </a:cubicBezTo>
                  <a:cubicBezTo>
                    <a:pt x="83" y="10"/>
                    <a:pt x="79" y="9"/>
                    <a:pt x="71" y="9"/>
                  </a:cubicBezTo>
                  <a:cubicBezTo>
                    <a:pt x="71" y="10"/>
                    <a:pt x="71" y="12"/>
                    <a:pt x="71" y="14"/>
                  </a:cubicBezTo>
                  <a:cubicBezTo>
                    <a:pt x="69" y="13"/>
                    <a:pt x="68" y="11"/>
                    <a:pt x="64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48" y="13"/>
                    <a:pt x="47" y="11"/>
                    <a:pt x="44" y="9"/>
                  </a:cubicBezTo>
                  <a:cubicBezTo>
                    <a:pt x="43" y="11"/>
                    <a:pt x="43" y="12"/>
                    <a:pt x="44" y="15"/>
                  </a:cubicBezTo>
                  <a:cubicBezTo>
                    <a:pt x="42" y="16"/>
                    <a:pt x="39" y="19"/>
                    <a:pt x="35" y="19"/>
                  </a:cubicBezTo>
                  <a:cubicBezTo>
                    <a:pt x="31" y="19"/>
                    <a:pt x="26" y="12"/>
                    <a:pt x="27" y="8"/>
                  </a:cubicBezTo>
                  <a:cubicBezTo>
                    <a:pt x="26" y="5"/>
                    <a:pt x="24" y="3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19"/>
            <p:cNvSpPr>
              <a:spLocks/>
            </p:cNvSpPr>
            <p:nvPr/>
          </p:nvSpPr>
          <p:spPr bwMode="auto">
            <a:xfrm>
              <a:off x="435" y="2246"/>
              <a:ext cx="371" cy="128"/>
            </a:xfrm>
            <a:custGeom>
              <a:avLst/>
              <a:gdLst>
                <a:gd name="T0" fmla="*/ 43 w 157"/>
                <a:gd name="T1" fmla="*/ 0 h 54"/>
                <a:gd name="T2" fmla="*/ 0 w 157"/>
                <a:gd name="T3" fmla="*/ 23 h 54"/>
                <a:gd name="T4" fmla="*/ 5 w 157"/>
                <a:gd name="T5" fmla="*/ 23 h 54"/>
                <a:gd name="T6" fmla="*/ 34 w 157"/>
                <a:gd name="T7" fmla="*/ 11 h 54"/>
                <a:gd name="T8" fmla="*/ 37 w 157"/>
                <a:gd name="T9" fmla="*/ 11 h 54"/>
                <a:gd name="T10" fmla="*/ 42 w 157"/>
                <a:gd name="T11" fmla="*/ 12 h 54"/>
                <a:gd name="T12" fmla="*/ 43 w 157"/>
                <a:gd name="T13" fmla="*/ 18 h 54"/>
                <a:gd name="T14" fmla="*/ 58 w 157"/>
                <a:gd name="T15" fmla="*/ 18 h 54"/>
                <a:gd name="T16" fmla="*/ 77 w 157"/>
                <a:gd name="T17" fmla="*/ 26 h 54"/>
                <a:gd name="T18" fmla="*/ 83 w 157"/>
                <a:gd name="T19" fmla="*/ 25 h 54"/>
                <a:gd name="T20" fmla="*/ 88 w 157"/>
                <a:gd name="T21" fmla="*/ 27 h 54"/>
                <a:gd name="T22" fmla="*/ 93 w 157"/>
                <a:gd name="T23" fmla="*/ 31 h 54"/>
                <a:gd name="T24" fmla="*/ 111 w 157"/>
                <a:gd name="T25" fmla="*/ 42 h 54"/>
                <a:gd name="T26" fmla="*/ 106 w 157"/>
                <a:gd name="T27" fmla="*/ 47 h 54"/>
                <a:gd name="T28" fmla="*/ 106 w 157"/>
                <a:gd name="T29" fmla="*/ 50 h 54"/>
                <a:gd name="T30" fmla="*/ 137 w 157"/>
                <a:gd name="T31" fmla="*/ 54 h 54"/>
                <a:gd name="T32" fmla="*/ 157 w 157"/>
                <a:gd name="T33" fmla="*/ 48 h 54"/>
                <a:gd name="T34" fmla="*/ 145 w 157"/>
                <a:gd name="T35" fmla="*/ 37 h 54"/>
                <a:gd name="T36" fmla="*/ 137 w 157"/>
                <a:gd name="T37" fmla="*/ 37 h 54"/>
                <a:gd name="T38" fmla="*/ 137 w 157"/>
                <a:gd name="T39" fmla="*/ 33 h 54"/>
                <a:gd name="T40" fmla="*/ 104 w 157"/>
                <a:gd name="T41" fmla="*/ 20 h 54"/>
                <a:gd name="T42" fmla="*/ 95 w 157"/>
                <a:gd name="T43" fmla="*/ 13 h 54"/>
                <a:gd name="T44" fmla="*/ 43 w 157"/>
                <a:gd name="T4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54">
                  <a:moveTo>
                    <a:pt x="43" y="0"/>
                  </a:moveTo>
                  <a:cubicBezTo>
                    <a:pt x="20" y="0"/>
                    <a:pt x="8" y="9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10" y="18"/>
                    <a:pt x="24" y="11"/>
                    <a:pt x="34" y="11"/>
                  </a:cubicBezTo>
                  <a:cubicBezTo>
                    <a:pt x="35" y="11"/>
                    <a:pt x="36" y="11"/>
                    <a:pt x="37" y="11"/>
                  </a:cubicBezTo>
                  <a:cubicBezTo>
                    <a:pt x="39" y="11"/>
                    <a:pt x="40" y="11"/>
                    <a:pt x="42" y="12"/>
                  </a:cubicBezTo>
                  <a:cubicBezTo>
                    <a:pt x="40" y="14"/>
                    <a:pt x="40" y="16"/>
                    <a:pt x="43" y="18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6" y="18"/>
                    <a:pt x="69" y="26"/>
                    <a:pt x="77" y="26"/>
                  </a:cubicBezTo>
                  <a:cubicBezTo>
                    <a:pt x="79" y="26"/>
                    <a:pt x="81" y="25"/>
                    <a:pt x="83" y="25"/>
                  </a:cubicBezTo>
                  <a:cubicBezTo>
                    <a:pt x="85" y="25"/>
                    <a:pt x="86" y="26"/>
                    <a:pt x="88" y="27"/>
                  </a:cubicBezTo>
                  <a:cubicBezTo>
                    <a:pt x="90" y="28"/>
                    <a:pt x="89" y="31"/>
                    <a:pt x="93" y="31"/>
                  </a:cubicBezTo>
                  <a:cubicBezTo>
                    <a:pt x="95" y="39"/>
                    <a:pt x="104" y="39"/>
                    <a:pt x="111" y="42"/>
                  </a:cubicBezTo>
                  <a:cubicBezTo>
                    <a:pt x="111" y="45"/>
                    <a:pt x="109" y="47"/>
                    <a:pt x="106" y="47"/>
                  </a:cubicBezTo>
                  <a:cubicBezTo>
                    <a:pt x="106" y="48"/>
                    <a:pt x="106" y="49"/>
                    <a:pt x="106" y="50"/>
                  </a:cubicBezTo>
                  <a:cubicBezTo>
                    <a:pt x="116" y="50"/>
                    <a:pt x="125" y="54"/>
                    <a:pt x="137" y="54"/>
                  </a:cubicBezTo>
                  <a:cubicBezTo>
                    <a:pt x="143" y="54"/>
                    <a:pt x="153" y="54"/>
                    <a:pt x="157" y="48"/>
                  </a:cubicBezTo>
                  <a:cubicBezTo>
                    <a:pt x="153" y="46"/>
                    <a:pt x="151" y="39"/>
                    <a:pt x="145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6"/>
                    <a:pt x="137" y="34"/>
                    <a:pt x="137" y="33"/>
                  </a:cubicBezTo>
                  <a:cubicBezTo>
                    <a:pt x="125" y="33"/>
                    <a:pt x="111" y="27"/>
                    <a:pt x="104" y="20"/>
                  </a:cubicBezTo>
                  <a:cubicBezTo>
                    <a:pt x="103" y="19"/>
                    <a:pt x="99" y="13"/>
                    <a:pt x="95" y="13"/>
                  </a:cubicBezTo>
                  <a:cubicBezTo>
                    <a:pt x="78" y="13"/>
                    <a:pt x="67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20"/>
            <p:cNvSpPr>
              <a:spLocks/>
            </p:cNvSpPr>
            <p:nvPr/>
          </p:nvSpPr>
          <p:spPr bwMode="auto">
            <a:xfrm>
              <a:off x="487" y="2294"/>
              <a:ext cx="19" cy="21"/>
            </a:xfrm>
            <a:custGeom>
              <a:avLst/>
              <a:gdLst>
                <a:gd name="T0" fmla="*/ 6 w 8"/>
                <a:gd name="T1" fmla="*/ 0 h 9"/>
                <a:gd name="T2" fmla="*/ 4 w 8"/>
                <a:gd name="T3" fmla="*/ 0 h 9"/>
                <a:gd name="T4" fmla="*/ 4 w 8"/>
                <a:gd name="T5" fmla="*/ 4 h 9"/>
                <a:gd name="T6" fmla="*/ 0 w 8"/>
                <a:gd name="T7" fmla="*/ 9 h 9"/>
                <a:gd name="T8" fmla="*/ 1 w 8"/>
                <a:gd name="T9" fmla="*/ 9 h 9"/>
                <a:gd name="T10" fmla="*/ 7 w 8"/>
                <a:gd name="T11" fmla="*/ 9 h 9"/>
                <a:gd name="T12" fmla="*/ 7 w 8"/>
                <a:gd name="T13" fmla="*/ 1 h 9"/>
                <a:gd name="T14" fmla="*/ 6 w 8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0" y="5"/>
                    <a:pt x="0" y="9"/>
                  </a:cubicBezTo>
                  <a:cubicBezTo>
                    <a:pt x="0" y="9"/>
                    <a:pt x="0" y="9"/>
                    <a:pt x="1" y="9"/>
                  </a:cubicBezTo>
                  <a:cubicBezTo>
                    <a:pt x="4" y="9"/>
                    <a:pt x="7" y="9"/>
                    <a:pt x="7" y="9"/>
                  </a:cubicBezTo>
                  <a:cubicBezTo>
                    <a:pt x="8" y="6"/>
                    <a:pt x="8" y="3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121"/>
            <p:cNvSpPr>
              <a:spLocks/>
            </p:cNvSpPr>
            <p:nvPr/>
          </p:nvSpPr>
          <p:spPr bwMode="auto">
            <a:xfrm>
              <a:off x="671" y="2421"/>
              <a:ext cx="62" cy="26"/>
            </a:xfrm>
            <a:custGeom>
              <a:avLst/>
              <a:gdLst>
                <a:gd name="T0" fmla="*/ 6 w 26"/>
                <a:gd name="T1" fmla="*/ 0 h 11"/>
                <a:gd name="T2" fmla="*/ 0 w 26"/>
                <a:gd name="T3" fmla="*/ 3 h 11"/>
                <a:gd name="T4" fmla="*/ 9 w 26"/>
                <a:gd name="T5" fmla="*/ 11 h 11"/>
                <a:gd name="T6" fmla="*/ 26 w 26"/>
                <a:gd name="T7" fmla="*/ 7 h 11"/>
                <a:gd name="T8" fmla="*/ 21 w 26"/>
                <a:gd name="T9" fmla="*/ 3 h 11"/>
                <a:gd name="T10" fmla="*/ 23 w 26"/>
                <a:gd name="T11" fmla="*/ 4 h 11"/>
                <a:gd name="T12" fmla="*/ 6 w 2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6" y="0"/>
                  </a:moveTo>
                  <a:cubicBezTo>
                    <a:pt x="4" y="0"/>
                    <a:pt x="0" y="1"/>
                    <a:pt x="0" y="3"/>
                  </a:cubicBezTo>
                  <a:cubicBezTo>
                    <a:pt x="0" y="7"/>
                    <a:pt x="5" y="11"/>
                    <a:pt x="9" y="11"/>
                  </a:cubicBezTo>
                  <a:cubicBezTo>
                    <a:pt x="15" y="11"/>
                    <a:pt x="20" y="8"/>
                    <a:pt x="26" y="7"/>
                  </a:cubicBezTo>
                  <a:cubicBezTo>
                    <a:pt x="26" y="5"/>
                    <a:pt x="25" y="4"/>
                    <a:pt x="21" y="3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3"/>
                    <a:pt x="12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122"/>
            <p:cNvSpPr>
              <a:spLocks/>
            </p:cNvSpPr>
            <p:nvPr/>
          </p:nvSpPr>
          <p:spPr bwMode="auto">
            <a:xfrm>
              <a:off x="1066" y="2417"/>
              <a:ext cx="50" cy="21"/>
            </a:xfrm>
            <a:custGeom>
              <a:avLst/>
              <a:gdLst>
                <a:gd name="T0" fmla="*/ 5 w 21"/>
                <a:gd name="T1" fmla="*/ 0 h 9"/>
                <a:gd name="T2" fmla="*/ 0 w 21"/>
                <a:gd name="T3" fmla="*/ 4 h 9"/>
                <a:gd name="T4" fmla="*/ 13 w 21"/>
                <a:gd name="T5" fmla="*/ 9 h 9"/>
                <a:gd name="T6" fmla="*/ 21 w 21"/>
                <a:gd name="T7" fmla="*/ 6 h 9"/>
                <a:gd name="T8" fmla="*/ 5 w 21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9">
                  <a:moveTo>
                    <a:pt x="5" y="0"/>
                  </a:moveTo>
                  <a:cubicBezTo>
                    <a:pt x="4" y="0"/>
                    <a:pt x="0" y="1"/>
                    <a:pt x="0" y="4"/>
                  </a:cubicBezTo>
                  <a:cubicBezTo>
                    <a:pt x="0" y="9"/>
                    <a:pt x="7" y="9"/>
                    <a:pt x="13" y="9"/>
                  </a:cubicBezTo>
                  <a:cubicBezTo>
                    <a:pt x="16" y="9"/>
                    <a:pt x="20" y="9"/>
                    <a:pt x="21" y="6"/>
                  </a:cubicBezTo>
                  <a:cubicBezTo>
                    <a:pt x="20" y="3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123"/>
            <p:cNvSpPr>
              <a:spLocks/>
            </p:cNvSpPr>
            <p:nvPr/>
          </p:nvSpPr>
          <p:spPr bwMode="auto">
            <a:xfrm>
              <a:off x="809" y="2365"/>
              <a:ext cx="212" cy="85"/>
            </a:xfrm>
            <a:custGeom>
              <a:avLst/>
              <a:gdLst>
                <a:gd name="T0" fmla="*/ 20 w 90"/>
                <a:gd name="T1" fmla="*/ 0 h 36"/>
                <a:gd name="T2" fmla="*/ 16 w 90"/>
                <a:gd name="T3" fmla="*/ 4 h 36"/>
                <a:gd name="T4" fmla="*/ 23 w 90"/>
                <a:gd name="T5" fmla="*/ 10 h 36"/>
                <a:gd name="T6" fmla="*/ 26 w 90"/>
                <a:gd name="T7" fmla="*/ 21 h 36"/>
                <a:gd name="T8" fmla="*/ 19 w 90"/>
                <a:gd name="T9" fmla="*/ 22 h 36"/>
                <a:gd name="T10" fmla="*/ 3 w 90"/>
                <a:gd name="T11" fmla="*/ 21 h 36"/>
                <a:gd name="T12" fmla="*/ 0 w 90"/>
                <a:gd name="T13" fmla="*/ 24 h 36"/>
                <a:gd name="T14" fmla="*/ 6 w 90"/>
                <a:gd name="T15" fmla="*/ 32 h 36"/>
                <a:gd name="T16" fmla="*/ 7 w 90"/>
                <a:gd name="T17" fmla="*/ 28 h 36"/>
                <a:gd name="T18" fmla="*/ 9 w 90"/>
                <a:gd name="T19" fmla="*/ 28 h 36"/>
                <a:gd name="T20" fmla="*/ 13 w 90"/>
                <a:gd name="T21" fmla="*/ 28 h 36"/>
                <a:gd name="T22" fmla="*/ 26 w 90"/>
                <a:gd name="T23" fmla="*/ 27 h 36"/>
                <a:gd name="T24" fmla="*/ 37 w 90"/>
                <a:gd name="T25" fmla="*/ 29 h 36"/>
                <a:gd name="T26" fmla="*/ 43 w 90"/>
                <a:gd name="T27" fmla="*/ 36 h 36"/>
                <a:gd name="T28" fmla="*/ 55 w 90"/>
                <a:gd name="T29" fmla="*/ 27 h 36"/>
                <a:gd name="T30" fmla="*/ 61 w 90"/>
                <a:gd name="T31" fmla="*/ 29 h 36"/>
                <a:gd name="T32" fmla="*/ 70 w 90"/>
                <a:gd name="T33" fmla="*/ 25 h 36"/>
                <a:gd name="T34" fmla="*/ 90 w 90"/>
                <a:gd name="T35" fmla="*/ 25 h 36"/>
                <a:gd name="T36" fmla="*/ 75 w 90"/>
                <a:gd name="T37" fmla="*/ 13 h 36"/>
                <a:gd name="T38" fmla="*/ 78 w 90"/>
                <a:gd name="T39" fmla="*/ 16 h 36"/>
                <a:gd name="T40" fmla="*/ 48 w 90"/>
                <a:gd name="T41" fmla="*/ 2 h 36"/>
                <a:gd name="T42" fmla="*/ 33 w 90"/>
                <a:gd name="T43" fmla="*/ 4 h 36"/>
                <a:gd name="T44" fmla="*/ 20 w 90"/>
                <a:gd name="T4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36">
                  <a:moveTo>
                    <a:pt x="20" y="0"/>
                  </a:moveTo>
                  <a:cubicBezTo>
                    <a:pt x="18" y="0"/>
                    <a:pt x="16" y="2"/>
                    <a:pt x="16" y="4"/>
                  </a:cubicBezTo>
                  <a:cubicBezTo>
                    <a:pt x="16" y="7"/>
                    <a:pt x="19" y="10"/>
                    <a:pt x="23" y="10"/>
                  </a:cubicBezTo>
                  <a:cubicBezTo>
                    <a:pt x="23" y="14"/>
                    <a:pt x="23" y="18"/>
                    <a:pt x="26" y="21"/>
                  </a:cubicBezTo>
                  <a:cubicBezTo>
                    <a:pt x="24" y="22"/>
                    <a:pt x="22" y="22"/>
                    <a:pt x="19" y="22"/>
                  </a:cubicBezTo>
                  <a:cubicBezTo>
                    <a:pt x="15" y="22"/>
                    <a:pt x="10" y="21"/>
                    <a:pt x="3" y="21"/>
                  </a:cubicBezTo>
                  <a:cubicBezTo>
                    <a:pt x="2" y="22"/>
                    <a:pt x="1" y="24"/>
                    <a:pt x="0" y="24"/>
                  </a:cubicBezTo>
                  <a:cubicBezTo>
                    <a:pt x="0" y="27"/>
                    <a:pt x="3" y="31"/>
                    <a:pt x="6" y="32"/>
                  </a:cubicBezTo>
                  <a:cubicBezTo>
                    <a:pt x="6" y="30"/>
                    <a:pt x="7" y="29"/>
                    <a:pt x="7" y="28"/>
                  </a:cubicBezTo>
                  <a:cubicBezTo>
                    <a:pt x="8" y="28"/>
                    <a:pt x="8" y="28"/>
                    <a:pt x="9" y="28"/>
                  </a:cubicBezTo>
                  <a:cubicBezTo>
                    <a:pt x="10" y="28"/>
                    <a:pt x="11" y="28"/>
                    <a:pt x="13" y="28"/>
                  </a:cubicBezTo>
                  <a:cubicBezTo>
                    <a:pt x="16" y="28"/>
                    <a:pt x="21" y="27"/>
                    <a:pt x="26" y="27"/>
                  </a:cubicBezTo>
                  <a:cubicBezTo>
                    <a:pt x="30" y="27"/>
                    <a:pt x="34" y="28"/>
                    <a:pt x="37" y="29"/>
                  </a:cubicBezTo>
                  <a:cubicBezTo>
                    <a:pt x="40" y="31"/>
                    <a:pt x="38" y="36"/>
                    <a:pt x="43" y="36"/>
                  </a:cubicBezTo>
                  <a:cubicBezTo>
                    <a:pt x="49" y="36"/>
                    <a:pt x="48" y="27"/>
                    <a:pt x="55" y="27"/>
                  </a:cubicBezTo>
                  <a:cubicBezTo>
                    <a:pt x="58" y="27"/>
                    <a:pt x="57" y="29"/>
                    <a:pt x="61" y="29"/>
                  </a:cubicBezTo>
                  <a:cubicBezTo>
                    <a:pt x="64" y="29"/>
                    <a:pt x="66" y="27"/>
                    <a:pt x="70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6" y="20"/>
                    <a:pt x="81" y="18"/>
                    <a:pt x="75" y="13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69" y="11"/>
                    <a:pt x="65" y="2"/>
                    <a:pt x="48" y="2"/>
                  </a:cubicBezTo>
                  <a:cubicBezTo>
                    <a:pt x="43" y="2"/>
                    <a:pt x="40" y="4"/>
                    <a:pt x="33" y="4"/>
                  </a:cubicBezTo>
                  <a:cubicBezTo>
                    <a:pt x="28" y="4"/>
                    <a:pt x="25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24"/>
            <p:cNvSpPr>
              <a:spLocks/>
            </p:cNvSpPr>
            <p:nvPr/>
          </p:nvSpPr>
          <p:spPr bwMode="auto">
            <a:xfrm>
              <a:off x="1260" y="2705"/>
              <a:ext cx="26" cy="29"/>
            </a:xfrm>
            <a:custGeom>
              <a:avLst/>
              <a:gdLst>
                <a:gd name="T0" fmla="*/ 11 w 11"/>
                <a:gd name="T1" fmla="*/ 0 h 12"/>
                <a:gd name="T2" fmla="*/ 6 w 11"/>
                <a:gd name="T3" fmla="*/ 0 h 12"/>
                <a:gd name="T4" fmla="*/ 0 w 11"/>
                <a:gd name="T5" fmla="*/ 11 h 12"/>
                <a:gd name="T6" fmla="*/ 0 w 11"/>
                <a:gd name="T7" fmla="*/ 12 h 12"/>
                <a:gd name="T8" fmla="*/ 4 w 11"/>
                <a:gd name="T9" fmla="*/ 11 h 12"/>
                <a:gd name="T10" fmla="*/ 11 w 11"/>
                <a:gd name="T11" fmla="*/ 4 h 12"/>
                <a:gd name="T12" fmla="*/ 11 w 1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11" y="0"/>
                  </a:moveTo>
                  <a:cubicBezTo>
                    <a:pt x="9" y="0"/>
                    <a:pt x="7" y="0"/>
                    <a:pt x="6" y="0"/>
                  </a:cubicBezTo>
                  <a:cubicBezTo>
                    <a:pt x="3" y="0"/>
                    <a:pt x="0" y="6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7" y="11"/>
                    <a:pt x="10" y="6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25"/>
            <p:cNvSpPr>
              <a:spLocks/>
            </p:cNvSpPr>
            <p:nvPr/>
          </p:nvSpPr>
          <p:spPr bwMode="auto">
            <a:xfrm>
              <a:off x="1648" y="3084"/>
              <a:ext cx="85" cy="63"/>
            </a:xfrm>
            <a:custGeom>
              <a:avLst/>
              <a:gdLst>
                <a:gd name="T0" fmla="*/ 12 w 36"/>
                <a:gd name="T1" fmla="*/ 0 h 27"/>
                <a:gd name="T2" fmla="*/ 12 w 36"/>
                <a:gd name="T3" fmla="*/ 0 h 27"/>
                <a:gd name="T4" fmla="*/ 10 w 36"/>
                <a:gd name="T5" fmla="*/ 0 h 27"/>
                <a:gd name="T6" fmla="*/ 0 w 36"/>
                <a:gd name="T7" fmla="*/ 13 h 27"/>
                <a:gd name="T8" fmla="*/ 21 w 36"/>
                <a:gd name="T9" fmla="*/ 27 h 27"/>
                <a:gd name="T10" fmla="*/ 36 w 36"/>
                <a:gd name="T11" fmla="*/ 10 h 27"/>
                <a:gd name="T12" fmla="*/ 32 w 36"/>
                <a:gd name="T13" fmla="*/ 6 h 27"/>
                <a:gd name="T14" fmla="*/ 26 w 36"/>
                <a:gd name="T15" fmla="*/ 8 h 27"/>
                <a:gd name="T16" fmla="*/ 23 w 36"/>
                <a:gd name="T17" fmla="*/ 5 h 27"/>
                <a:gd name="T18" fmla="*/ 12 w 36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7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4" y="0"/>
                    <a:pt x="0" y="5"/>
                    <a:pt x="0" y="13"/>
                  </a:cubicBezTo>
                  <a:cubicBezTo>
                    <a:pt x="0" y="18"/>
                    <a:pt x="13" y="27"/>
                    <a:pt x="21" y="27"/>
                  </a:cubicBezTo>
                  <a:cubicBezTo>
                    <a:pt x="28" y="27"/>
                    <a:pt x="36" y="15"/>
                    <a:pt x="36" y="10"/>
                  </a:cubicBezTo>
                  <a:cubicBezTo>
                    <a:pt x="36" y="9"/>
                    <a:pt x="34" y="6"/>
                    <a:pt x="32" y="6"/>
                  </a:cubicBezTo>
                  <a:cubicBezTo>
                    <a:pt x="30" y="6"/>
                    <a:pt x="28" y="8"/>
                    <a:pt x="26" y="8"/>
                  </a:cubicBezTo>
                  <a:cubicBezTo>
                    <a:pt x="25" y="8"/>
                    <a:pt x="24" y="7"/>
                    <a:pt x="23" y="5"/>
                  </a:cubicBezTo>
                  <a:cubicBezTo>
                    <a:pt x="19" y="5"/>
                    <a:pt x="16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26"/>
            <p:cNvSpPr>
              <a:spLocks/>
            </p:cNvSpPr>
            <p:nvPr/>
          </p:nvSpPr>
          <p:spPr bwMode="auto">
            <a:xfrm>
              <a:off x="816" y="4690"/>
              <a:ext cx="30" cy="70"/>
            </a:xfrm>
            <a:custGeom>
              <a:avLst/>
              <a:gdLst>
                <a:gd name="T0" fmla="*/ 6 w 13"/>
                <a:gd name="T1" fmla="*/ 0 h 30"/>
                <a:gd name="T2" fmla="*/ 0 w 13"/>
                <a:gd name="T3" fmla="*/ 16 h 30"/>
                <a:gd name="T4" fmla="*/ 0 w 13"/>
                <a:gd name="T5" fmla="*/ 23 h 30"/>
                <a:gd name="T6" fmla="*/ 6 w 13"/>
                <a:gd name="T7" fmla="*/ 30 h 30"/>
                <a:gd name="T8" fmla="*/ 11 w 13"/>
                <a:gd name="T9" fmla="*/ 30 h 30"/>
                <a:gd name="T10" fmla="*/ 11 w 13"/>
                <a:gd name="T11" fmla="*/ 15 h 30"/>
                <a:gd name="T12" fmla="*/ 13 w 13"/>
                <a:gd name="T13" fmla="*/ 9 h 30"/>
                <a:gd name="T14" fmla="*/ 6 w 13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30">
                  <a:moveTo>
                    <a:pt x="6" y="0"/>
                  </a:moveTo>
                  <a:cubicBezTo>
                    <a:pt x="3" y="0"/>
                    <a:pt x="0" y="16"/>
                    <a:pt x="0" y="16"/>
                  </a:cubicBezTo>
                  <a:cubicBezTo>
                    <a:pt x="0" y="16"/>
                    <a:pt x="0" y="20"/>
                    <a:pt x="0" y="23"/>
                  </a:cubicBezTo>
                  <a:cubicBezTo>
                    <a:pt x="0" y="25"/>
                    <a:pt x="3" y="30"/>
                    <a:pt x="6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3"/>
                    <a:pt x="13" y="12"/>
                    <a:pt x="13" y="9"/>
                  </a:cubicBezTo>
                  <a:cubicBezTo>
                    <a:pt x="13" y="5"/>
                    <a:pt x="11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27"/>
            <p:cNvSpPr>
              <a:spLocks/>
            </p:cNvSpPr>
            <p:nvPr/>
          </p:nvSpPr>
          <p:spPr bwMode="auto">
            <a:xfrm>
              <a:off x="560" y="2646"/>
              <a:ext cx="1657" cy="2675"/>
            </a:xfrm>
            <a:custGeom>
              <a:avLst/>
              <a:gdLst>
                <a:gd name="T0" fmla="*/ 84 w 701"/>
                <a:gd name="T1" fmla="*/ 33 h 1131"/>
                <a:gd name="T2" fmla="*/ 68 w 701"/>
                <a:gd name="T3" fmla="*/ 61 h 1131"/>
                <a:gd name="T4" fmla="*/ 49 w 701"/>
                <a:gd name="T5" fmla="*/ 72 h 1131"/>
                <a:gd name="T6" fmla="*/ 58 w 701"/>
                <a:gd name="T7" fmla="*/ 120 h 1131"/>
                <a:gd name="T8" fmla="*/ 58 w 701"/>
                <a:gd name="T9" fmla="*/ 123 h 1131"/>
                <a:gd name="T10" fmla="*/ 17 w 701"/>
                <a:gd name="T11" fmla="*/ 177 h 1131"/>
                <a:gd name="T12" fmla="*/ 22 w 701"/>
                <a:gd name="T13" fmla="*/ 229 h 1131"/>
                <a:gd name="T14" fmla="*/ 21 w 701"/>
                <a:gd name="T15" fmla="*/ 293 h 1131"/>
                <a:gd name="T16" fmla="*/ 64 w 701"/>
                <a:gd name="T17" fmla="*/ 374 h 1131"/>
                <a:gd name="T18" fmla="*/ 125 w 701"/>
                <a:gd name="T19" fmla="*/ 443 h 1131"/>
                <a:gd name="T20" fmla="*/ 167 w 701"/>
                <a:gd name="T21" fmla="*/ 549 h 1131"/>
                <a:gd name="T22" fmla="*/ 151 w 701"/>
                <a:gd name="T23" fmla="*/ 647 h 1131"/>
                <a:gd name="T24" fmla="*/ 137 w 701"/>
                <a:gd name="T25" fmla="*/ 749 h 1131"/>
                <a:gd name="T26" fmla="*/ 125 w 701"/>
                <a:gd name="T27" fmla="*/ 820 h 1131"/>
                <a:gd name="T28" fmla="*/ 130 w 701"/>
                <a:gd name="T29" fmla="*/ 859 h 1131"/>
                <a:gd name="T30" fmla="*/ 117 w 701"/>
                <a:gd name="T31" fmla="*/ 945 h 1131"/>
                <a:gd name="T32" fmla="*/ 98 w 701"/>
                <a:gd name="T33" fmla="*/ 947 h 1131"/>
                <a:gd name="T34" fmla="*/ 101 w 701"/>
                <a:gd name="T35" fmla="*/ 1033 h 1131"/>
                <a:gd name="T36" fmla="*/ 106 w 701"/>
                <a:gd name="T37" fmla="*/ 1076 h 1131"/>
                <a:gd name="T38" fmla="*/ 152 w 701"/>
                <a:gd name="T39" fmla="*/ 1102 h 1131"/>
                <a:gd name="T40" fmla="*/ 208 w 701"/>
                <a:gd name="T41" fmla="*/ 1129 h 1131"/>
                <a:gd name="T42" fmla="*/ 249 w 701"/>
                <a:gd name="T43" fmla="*/ 1117 h 1131"/>
                <a:gd name="T44" fmla="*/ 194 w 701"/>
                <a:gd name="T45" fmla="*/ 1022 h 1131"/>
                <a:gd name="T46" fmla="*/ 213 w 701"/>
                <a:gd name="T47" fmla="*/ 941 h 1131"/>
                <a:gd name="T48" fmla="*/ 250 w 701"/>
                <a:gd name="T49" fmla="*/ 876 h 1131"/>
                <a:gd name="T50" fmla="*/ 257 w 701"/>
                <a:gd name="T51" fmla="*/ 872 h 1131"/>
                <a:gd name="T52" fmla="*/ 287 w 701"/>
                <a:gd name="T53" fmla="*/ 846 h 1131"/>
                <a:gd name="T54" fmla="*/ 308 w 701"/>
                <a:gd name="T55" fmla="*/ 809 h 1131"/>
                <a:gd name="T56" fmla="*/ 369 w 701"/>
                <a:gd name="T57" fmla="*/ 782 h 1131"/>
                <a:gd name="T58" fmla="*/ 346 w 701"/>
                <a:gd name="T59" fmla="*/ 731 h 1131"/>
                <a:gd name="T60" fmla="*/ 435 w 701"/>
                <a:gd name="T61" fmla="*/ 699 h 1131"/>
                <a:gd name="T62" fmla="*/ 493 w 701"/>
                <a:gd name="T63" fmla="*/ 627 h 1131"/>
                <a:gd name="T64" fmla="*/ 549 w 701"/>
                <a:gd name="T65" fmla="*/ 547 h 1131"/>
                <a:gd name="T66" fmla="*/ 604 w 701"/>
                <a:gd name="T67" fmla="*/ 524 h 1131"/>
                <a:gd name="T68" fmla="*/ 634 w 701"/>
                <a:gd name="T69" fmla="*/ 454 h 1131"/>
                <a:gd name="T70" fmla="*/ 657 w 701"/>
                <a:gd name="T71" fmla="*/ 371 h 1131"/>
                <a:gd name="T72" fmla="*/ 683 w 701"/>
                <a:gd name="T73" fmla="*/ 263 h 1131"/>
                <a:gd name="T74" fmla="*/ 639 w 701"/>
                <a:gd name="T75" fmla="*/ 237 h 1131"/>
                <a:gd name="T76" fmla="*/ 559 w 701"/>
                <a:gd name="T77" fmla="*/ 229 h 1131"/>
                <a:gd name="T78" fmla="*/ 509 w 701"/>
                <a:gd name="T79" fmla="*/ 195 h 1131"/>
                <a:gd name="T80" fmla="*/ 468 w 701"/>
                <a:gd name="T81" fmla="*/ 215 h 1131"/>
                <a:gd name="T82" fmla="*/ 466 w 701"/>
                <a:gd name="T83" fmla="*/ 155 h 1131"/>
                <a:gd name="T84" fmla="*/ 424 w 701"/>
                <a:gd name="T85" fmla="*/ 106 h 1131"/>
                <a:gd name="T86" fmla="*/ 345 w 701"/>
                <a:gd name="T87" fmla="*/ 81 h 1131"/>
                <a:gd name="T88" fmla="*/ 279 w 701"/>
                <a:gd name="T89" fmla="*/ 31 h 1131"/>
                <a:gd name="T90" fmla="*/ 272 w 701"/>
                <a:gd name="T91" fmla="*/ 24 h 1131"/>
                <a:gd name="T92" fmla="*/ 204 w 701"/>
                <a:gd name="T93" fmla="*/ 28 h 1131"/>
                <a:gd name="T94" fmla="*/ 176 w 701"/>
                <a:gd name="T95" fmla="*/ 15 h 1131"/>
                <a:gd name="T96" fmla="*/ 152 w 701"/>
                <a:gd name="T97" fmla="*/ 50 h 1131"/>
                <a:gd name="T98" fmla="*/ 148 w 701"/>
                <a:gd name="T99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01" h="1131">
                  <a:moveTo>
                    <a:pt x="148" y="0"/>
                  </a:moveTo>
                  <a:cubicBezTo>
                    <a:pt x="141" y="0"/>
                    <a:pt x="140" y="8"/>
                    <a:pt x="133" y="10"/>
                  </a:cubicBezTo>
                  <a:cubicBezTo>
                    <a:pt x="120" y="14"/>
                    <a:pt x="111" y="16"/>
                    <a:pt x="99" y="21"/>
                  </a:cubicBezTo>
                  <a:cubicBezTo>
                    <a:pt x="92" y="23"/>
                    <a:pt x="87" y="24"/>
                    <a:pt x="84" y="33"/>
                  </a:cubicBezTo>
                  <a:cubicBezTo>
                    <a:pt x="83" y="37"/>
                    <a:pt x="83" y="44"/>
                    <a:pt x="80" y="46"/>
                  </a:cubicBezTo>
                  <a:cubicBezTo>
                    <a:pt x="76" y="48"/>
                    <a:pt x="71" y="50"/>
                    <a:pt x="71" y="55"/>
                  </a:cubicBezTo>
                  <a:cubicBezTo>
                    <a:pt x="70" y="55"/>
                    <a:pt x="68" y="57"/>
                    <a:pt x="68" y="58"/>
                  </a:cubicBezTo>
                  <a:cubicBezTo>
                    <a:pt x="68" y="59"/>
                    <a:pt x="68" y="60"/>
                    <a:pt x="68" y="61"/>
                  </a:cubicBezTo>
                  <a:cubicBezTo>
                    <a:pt x="66" y="61"/>
                    <a:pt x="66" y="62"/>
                    <a:pt x="65" y="62"/>
                  </a:cubicBezTo>
                  <a:cubicBezTo>
                    <a:pt x="64" y="62"/>
                    <a:pt x="64" y="61"/>
                    <a:pt x="62" y="61"/>
                  </a:cubicBezTo>
                  <a:cubicBezTo>
                    <a:pt x="61" y="62"/>
                    <a:pt x="59" y="63"/>
                    <a:pt x="58" y="64"/>
                  </a:cubicBezTo>
                  <a:cubicBezTo>
                    <a:pt x="55" y="67"/>
                    <a:pt x="51" y="71"/>
                    <a:pt x="49" y="72"/>
                  </a:cubicBezTo>
                  <a:cubicBezTo>
                    <a:pt x="49" y="73"/>
                    <a:pt x="48" y="74"/>
                    <a:pt x="48" y="76"/>
                  </a:cubicBezTo>
                  <a:cubicBezTo>
                    <a:pt x="48" y="85"/>
                    <a:pt x="58" y="84"/>
                    <a:pt x="58" y="95"/>
                  </a:cubicBezTo>
                  <a:cubicBezTo>
                    <a:pt x="58" y="100"/>
                    <a:pt x="55" y="102"/>
                    <a:pt x="55" y="108"/>
                  </a:cubicBezTo>
                  <a:cubicBezTo>
                    <a:pt x="55" y="113"/>
                    <a:pt x="58" y="116"/>
                    <a:pt x="58" y="120"/>
                  </a:cubicBezTo>
                  <a:cubicBezTo>
                    <a:pt x="58" y="121"/>
                    <a:pt x="58" y="122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6" y="128"/>
                    <a:pt x="59" y="131"/>
                    <a:pt x="62" y="132"/>
                  </a:cubicBezTo>
                  <a:cubicBezTo>
                    <a:pt x="58" y="146"/>
                    <a:pt x="45" y="143"/>
                    <a:pt x="39" y="154"/>
                  </a:cubicBezTo>
                  <a:cubicBezTo>
                    <a:pt x="35" y="163"/>
                    <a:pt x="31" y="177"/>
                    <a:pt x="17" y="177"/>
                  </a:cubicBezTo>
                  <a:cubicBezTo>
                    <a:pt x="19" y="200"/>
                    <a:pt x="6" y="198"/>
                    <a:pt x="6" y="210"/>
                  </a:cubicBezTo>
                  <a:cubicBezTo>
                    <a:pt x="6" y="218"/>
                    <a:pt x="7" y="228"/>
                    <a:pt x="14" y="228"/>
                  </a:cubicBezTo>
                  <a:cubicBezTo>
                    <a:pt x="16" y="228"/>
                    <a:pt x="17" y="227"/>
                    <a:pt x="18" y="227"/>
                  </a:cubicBezTo>
                  <a:cubicBezTo>
                    <a:pt x="19" y="227"/>
                    <a:pt x="20" y="228"/>
                    <a:pt x="22" y="229"/>
                  </a:cubicBezTo>
                  <a:cubicBezTo>
                    <a:pt x="20" y="237"/>
                    <a:pt x="10" y="239"/>
                    <a:pt x="6" y="247"/>
                  </a:cubicBezTo>
                  <a:cubicBezTo>
                    <a:pt x="4" y="249"/>
                    <a:pt x="0" y="257"/>
                    <a:pt x="0" y="263"/>
                  </a:cubicBezTo>
                  <a:cubicBezTo>
                    <a:pt x="0" y="273"/>
                    <a:pt x="7" y="283"/>
                    <a:pt x="13" y="289"/>
                  </a:cubicBezTo>
                  <a:cubicBezTo>
                    <a:pt x="15" y="291"/>
                    <a:pt x="19" y="290"/>
                    <a:pt x="21" y="293"/>
                  </a:cubicBezTo>
                  <a:cubicBezTo>
                    <a:pt x="23" y="297"/>
                    <a:pt x="24" y="304"/>
                    <a:pt x="27" y="308"/>
                  </a:cubicBezTo>
                  <a:cubicBezTo>
                    <a:pt x="29" y="309"/>
                    <a:pt x="33" y="308"/>
                    <a:pt x="34" y="312"/>
                  </a:cubicBezTo>
                  <a:cubicBezTo>
                    <a:pt x="39" y="322"/>
                    <a:pt x="42" y="328"/>
                    <a:pt x="46" y="341"/>
                  </a:cubicBezTo>
                  <a:cubicBezTo>
                    <a:pt x="49" y="352"/>
                    <a:pt x="60" y="362"/>
                    <a:pt x="64" y="374"/>
                  </a:cubicBezTo>
                  <a:cubicBezTo>
                    <a:pt x="66" y="382"/>
                    <a:pt x="74" y="386"/>
                    <a:pt x="74" y="394"/>
                  </a:cubicBezTo>
                  <a:cubicBezTo>
                    <a:pt x="74" y="401"/>
                    <a:pt x="72" y="407"/>
                    <a:pt x="76" y="411"/>
                  </a:cubicBezTo>
                  <a:cubicBezTo>
                    <a:pt x="86" y="420"/>
                    <a:pt x="93" y="428"/>
                    <a:pt x="108" y="432"/>
                  </a:cubicBezTo>
                  <a:cubicBezTo>
                    <a:pt x="115" y="435"/>
                    <a:pt x="119" y="437"/>
                    <a:pt x="125" y="443"/>
                  </a:cubicBezTo>
                  <a:cubicBezTo>
                    <a:pt x="131" y="449"/>
                    <a:pt x="137" y="448"/>
                    <a:pt x="145" y="451"/>
                  </a:cubicBezTo>
                  <a:cubicBezTo>
                    <a:pt x="154" y="456"/>
                    <a:pt x="162" y="464"/>
                    <a:pt x="167" y="477"/>
                  </a:cubicBezTo>
                  <a:cubicBezTo>
                    <a:pt x="169" y="483"/>
                    <a:pt x="171" y="514"/>
                    <a:pt x="171" y="519"/>
                  </a:cubicBezTo>
                  <a:cubicBezTo>
                    <a:pt x="171" y="528"/>
                    <a:pt x="167" y="542"/>
                    <a:pt x="167" y="549"/>
                  </a:cubicBezTo>
                  <a:cubicBezTo>
                    <a:pt x="167" y="556"/>
                    <a:pt x="167" y="556"/>
                    <a:pt x="167" y="572"/>
                  </a:cubicBezTo>
                  <a:cubicBezTo>
                    <a:pt x="166" y="578"/>
                    <a:pt x="163" y="587"/>
                    <a:pt x="163" y="591"/>
                  </a:cubicBezTo>
                  <a:cubicBezTo>
                    <a:pt x="163" y="592"/>
                    <a:pt x="163" y="594"/>
                    <a:pt x="163" y="596"/>
                  </a:cubicBezTo>
                  <a:cubicBezTo>
                    <a:pt x="163" y="614"/>
                    <a:pt x="151" y="627"/>
                    <a:pt x="151" y="647"/>
                  </a:cubicBezTo>
                  <a:cubicBezTo>
                    <a:pt x="151" y="655"/>
                    <a:pt x="145" y="663"/>
                    <a:pt x="148" y="672"/>
                  </a:cubicBezTo>
                  <a:cubicBezTo>
                    <a:pt x="149" y="712"/>
                    <a:pt x="149" y="712"/>
                    <a:pt x="149" y="712"/>
                  </a:cubicBezTo>
                  <a:cubicBezTo>
                    <a:pt x="146" y="724"/>
                    <a:pt x="146" y="733"/>
                    <a:pt x="142" y="746"/>
                  </a:cubicBezTo>
                  <a:cubicBezTo>
                    <a:pt x="141" y="748"/>
                    <a:pt x="139" y="747"/>
                    <a:pt x="137" y="749"/>
                  </a:cubicBezTo>
                  <a:cubicBezTo>
                    <a:pt x="134" y="753"/>
                    <a:pt x="133" y="760"/>
                    <a:pt x="131" y="764"/>
                  </a:cubicBezTo>
                  <a:cubicBezTo>
                    <a:pt x="127" y="771"/>
                    <a:pt x="119" y="784"/>
                    <a:pt x="119" y="796"/>
                  </a:cubicBezTo>
                  <a:cubicBezTo>
                    <a:pt x="119" y="799"/>
                    <a:pt x="120" y="814"/>
                    <a:pt x="122" y="814"/>
                  </a:cubicBezTo>
                  <a:cubicBezTo>
                    <a:pt x="122" y="814"/>
                    <a:pt x="125" y="817"/>
                    <a:pt x="125" y="820"/>
                  </a:cubicBezTo>
                  <a:cubicBezTo>
                    <a:pt x="125" y="822"/>
                    <a:pt x="123" y="823"/>
                    <a:pt x="120" y="823"/>
                  </a:cubicBezTo>
                  <a:cubicBezTo>
                    <a:pt x="118" y="833"/>
                    <a:pt x="114" y="837"/>
                    <a:pt x="114" y="847"/>
                  </a:cubicBezTo>
                  <a:cubicBezTo>
                    <a:pt x="114" y="853"/>
                    <a:pt x="118" y="865"/>
                    <a:pt x="122" y="865"/>
                  </a:cubicBezTo>
                  <a:cubicBezTo>
                    <a:pt x="125" y="865"/>
                    <a:pt x="126" y="861"/>
                    <a:pt x="130" y="859"/>
                  </a:cubicBezTo>
                  <a:cubicBezTo>
                    <a:pt x="130" y="859"/>
                    <a:pt x="131" y="859"/>
                    <a:pt x="131" y="859"/>
                  </a:cubicBezTo>
                  <a:cubicBezTo>
                    <a:pt x="132" y="859"/>
                    <a:pt x="133" y="859"/>
                    <a:pt x="134" y="859"/>
                  </a:cubicBezTo>
                  <a:cubicBezTo>
                    <a:pt x="134" y="867"/>
                    <a:pt x="134" y="867"/>
                    <a:pt x="134" y="867"/>
                  </a:cubicBezTo>
                  <a:cubicBezTo>
                    <a:pt x="117" y="945"/>
                    <a:pt x="117" y="945"/>
                    <a:pt x="117" y="945"/>
                  </a:cubicBezTo>
                  <a:cubicBezTo>
                    <a:pt x="109" y="945"/>
                    <a:pt x="113" y="936"/>
                    <a:pt x="103" y="936"/>
                  </a:cubicBezTo>
                  <a:cubicBezTo>
                    <a:pt x="101" y="936"/>
                    <a:pt x="99" y="938"/>
                    <a:pt x="99" y="941"/>
                  </a:cubicBezTo>
                  <a:cubicBezTo>
                    <a:pt x="98" y="941"/>
                    <a:pt x="98" y="941"/>
                    <a:pt x="98" y="941"/>
                  </a:cubicBezTo>
                  <a:cubicBezTo>
                    <a:pt x="98" y="947"/>
                    <a:pt x="98" y="947"/>
                    <a:pt x="98" y="947"/>
                  </a:cubicBezTo>
                  <a:cubicBezTo>
                    <a:pt x="99" y="953"/>
                    <a:pt x="105" y="961"/>
                    <a:pt x="105" y="965"/>
                  </a:cubicBezTo>
                  <a:cubicBezTo>
                    <a:pt x="105" y="974"/>
                    <a:pt x="93" y="977"/>
                    <a:pt x="93" y="987"/>
                  </a:cubicBezTo>
                  <a:cubicBezTo>
                    <a:pt x="93" y="996"/>
                    <a:pt x="101" y="1014"/>
                    <a:pt x="101" y="1026"/>
                  </a:cubicBezTo>
                  <a:cubicBezTo>
                    <a:pt x="101" y="1028"/>
                    <a:pt x="101" y="1030"/>
                    <a:pt x="101" y="1033"/>
                  </a:cubicBezTo>
                  <a:cubicBezTo>
                    <a:pt x="101" y="1044"/>
                    <a:pt x="115" y="1042"/>
                    <a:pt x="115" y="1055"/>
                  </a:cubicBezTo>
                  <a:cubicBezTo>
                    <a:pt x="115" y="1058"/>
                    <a:pt x="113" y="1061"/>
                    <a:pt x="112" y="1064"/>
                  </a:cubicBezTo>
                  <a:cubicBezTo>
                    <a:pt x="113" y="1065"/>
                    <a:pt x="114" y="1066"/>
                    <a:pt x="116" y="1067"/>
                  </a:cubicBezTo>
                  <a:cubicBezTo>
                    <a:pt x="115" y="1071"/>
                    <a:pt x="106" y="1071"/>
                    <a:pt x="106" y="1076"/>
                  </a:cubicBezTo>
                  <a:cubicBezTo>
                    <a:pt x="106" y="1077"/>
                    <a:pt x="109" y="1079"/>
                    <a:pt x="111" y="1081"/>
                  </a:cubicBezTo>
                  <a:cubicBezTo>
                    <a:pt x="118" y="1088"/>
                    <a:pt x="122" y="1095"/>
                    <a:pt x="137" y="1095"/>
                  </a:cubicBezTo>
                  <a:cubicBezTo>
                    <a:pt x="137" y="1098"/>
                    <a:pt x="138" y="1102"/>
                    <a:pt x="142" y="1102"/>
                  </a:cubicBezTo>
                  <a:cubicBezTo>
                    <a:pt x="146" y="1102"/>
                    <a:pt x="148" y="1102"/>
                    <a:pt x="152" y="1102"/>
                  </a:cubicBezTo>
                  <a:cubicBezTo>
                    <a:pt x="152" y="1111"/>
                    <a:pt x="164" y="1111"/>
                    <a:pt x="172" y="1114"/>
                  </a:cubicBezTo>
                  <a:cubicBezTo>
                    <a:pt x="180" y="1117"/>
                    <a:pt x="176" y="1131"/>
                    <a:pt x="188" y="1131"/>
                  </a:cubicBezTo>
                  <a:cubicBezTo>
                    <a:pt x="194" y="1131"/>
                    <a:pt x="198" y="1131"/>
                    <a:pt x="203" y="1131"/>
                  </a:cubicBezTo>
                  <a:cubicBezTo>
                    <a:pt x="205" y="1131"/>
                    <a:pt x="207" y="1129"/>
                    <a:pt x="208" y="1129"/>
                  </a:cubicBezTo>
                  <a:cubicBezTo>
                    <a:pt x="211" y="1129"/>
                    <a:pt x="210" y="1129"/>
                    <a:pt x="214" y="1129"/>
                  </a:cubicBezTo>
                  <a:cubicBezTo>
                    <a:pt x="219" y="1129"/>
                    <a:pt x="232" y="1119"/>
                    <a:pt x="240" y="1119"/>
                  </a:cubicBezTo>
                  <a:cubicBezTo>
                    <a:pt x="242" y="1119"/>
                    <a:pt x="243" y="1119"/>
                    <a:pt x="245" y="1119"/>
                  </a:cubicBezTo>
                  <a:cubicBezTo>
                    <a:pt x="246" y="1119"/>
                    <a:pt x="247" y="1119"/>
                    <a:pt x="249" y="1117"/>
                  </a:cubicBezTo>
                  <a:cubicBezTo>
                    <a:pt x="234" y="1110"/>
                    <a:pt x="220" y="1106"/>
                    <a:pt x="208" y="1094"/>
                  </a:cubicBezTo>
                  <a:cubicBezTo>
                    <a:pt x="202" y="1087"/>
                    <a:pt x="202" y="1063"/>
                    <a:pt x="193" y="1058"/>
                  </a:cubicBezTo>
                  <a:cubicBezTo>
                    <a:pt x="189" y="1057"/>
                    <a:pt x="185" y="1051"/>
                    <a:pt x="185" y="1045"/>
                  </a:cubicBezTo>
                  <a:cubicBezTo>
                    <a:pt x="185" y="1035"/>
                    <a:pt x="187" y="1028"/>
                    <a:pt x="194" y="1022"/>
                  </a:cubicBezTo>
                  <a:cubicBezTo>
                    <a:pt x="198" y="1017"/>
                    <a:pt x="207" y="1020"/>
                    <a:pt x="210" y="1013"/>
                  </a:cubicBezTo>
                  <a:cubicBezTo>
                    <a:pt x="214" y="1006"/>
                    <a:pt x="212" y="999"/>
                    <a:pt x="216" y="995"/>
                  </a:cubicBezTo>
                  <a:cubicBezTo>
                    <a:pt x="224" y="987"/>
                    <a:pt x="237" y="986"/>
                    <a:pt x="237" y="971"/>
                  </a:cubicBezTo>
                  <a:cubicBezTo>
                    <a:pt x="237" y="955"/>
                    <a:pt x="213" y="962"/>
                    <a:pt x="213" y="941"/>
                  </a:cubicBezTo>
                  <a:cubicBezTo>
                    <a:pt x="213" y="932"/>
                    <a:pt x="221" y="925"/>
                    <a:pt x="229" y="923"/>
                  </a:cubicBezTo>
                  <a:cubicBezTo>
                    <a:pt x="233" y="922"/>
                    <a:pt x="242" y="922"/>
                    <a:pt x="243" y="916"/>
                  </a:cubicBezTo>
                  <a:cubicBezTo>
                    <a:pt x="246" y="903"/>
                    <a:pt x="246" y="893"/>
                    <a:pt x="256" y="884"/>
                  </a:cubicBezTo>
                  <a:cubicBezTo>
                    <a:pt x="253" y="883"/>
                    <a:pt x="250" y="882"/>
                    <a:pt x="250" y="876"/>
                  </a:cubicBezTo>
                  <a:cubicBezTo>
                    <a:pt x="255" y="876"/>
                    <a:pt x="257" y="881"/>
                    <a:pt x="264" y="881"/>
                  </a:cubicBezTo>
                  <a:cubicBezTo>
                    <a:pt x="265" y="881"/>
                    <a:pt x="269" y="877"/>
                    <a:pt x="269" y="874"/>
                  </a:cubicBezTo>
                  <a:cubicBezTo>
                    <a:pt x="269" y="871"/>
                    <a:pt x="266" y="871"/>
                    <a:pt x="264" y="869"/>
                  </a:cubicBezTo>
                  <a:cubicBezTo>
                    <a:pt x="263" y="869"/>
                    <a:pt x="260" y="872"/>
                    <a:pt x="257" y="872"/>
                  </a:cubicBezTo>
                  <a:cubicBezTo>
                    <a:pt x="252" y="872"/>
                    <a:pt x="246" y="859"/>
                    <a:pt x="246" y="851"/>
                  </a:cubicBezTo>
                  <a:cubicBezTo>
                    <a:pt x="246" y="849"/>
                    <a:pt x="247" y="845"/>
                    <a:pt x="251" y="845"/>
                  </a:cubicBezTo>
                  <a:cubicBezTo>
                    <a:pt x="262" y="845"/>
                    <a:pt x="264" y="852"/>
                    <a:pt x="275" y="852"/>
                  </a:cubicBezTo>
                  <a:cubicBezTo>
                    <a:pt x="279" y="852"/>
                    <a:pt x="287" y="849"/>
                    <a:pt x="287" y="846"/>
                  </a:cubicBezTo>
                  <a:cubicBezTo>
                    <a:pt x="287" y="845"/>
                    <a:pt x="287" y="842"/>
                    <a:pt x="287" y="841"/>
                  </a:cubicBezTo>
                  <a:cubicBezTo>
                    <a:pt x="291" y="833"/>
                    <a:pt x="285" y="817"/>
                    <a:pt x="292" y="811"/>
                  </a:cubicBezTo>
                  <a:cubicBezTo>
                    <a:pt x="294" y="809"/>
                    <a:pt x="297" y="809"/>
                    <a:pt x="300" y="809"/>
                  </a:cubicBezTo>
                  <a:cubicBezTo>
                    <a:pt x="302" y="809"/>
                    <a:pt x="305" y="809"/>
                    <a:pt x="308" y="809"/>
                  </a:cubicBezTo>
                  <a:cubicBezTo>
                    <a:pt x="311" y="809"/>
                    <a:pt x="314" y="810"/>
                    <a:pt x="317" y="810"/>
                  </a:cubicBezTo>
                  <a:cubicBezTo>
                    <a:pt x="319" y="810"/>
                    <a:pt x="321" y="809"/>
                    <a:pt x="323" y="809"/>
                  </a:cubicBezTo>
                  <a:cubicBezTo>
                    <a:pt x="336" y="805"/>
                    <a:pt x="347" y="807"/>
                    <a:pt x="356" y="798"/>
                  </a:cubicBezTo>
                  <a:cubicBezTo>
                    <a:pt x="361" y="793"/>
                    <a:pt x="365" y="790"/>
                    <a:pt x="369" y="782"/>
                  </a:cubicBezTo>
                  <a:cubicBezTo>
                    <a:pt x="372" y="778"/>
                    <a:pt x="372" y="775"/>
                    <a:pt x="372" y="768"/>
                  </a:cubicBezTo>
                  <a:cubicBezTo>
                    <a:pt x="372" y="762"/>
                    <a:pt x="364" y="762"/>
                    <a:pt x="362" y="757"/>
                  </a:cubicBezTo>
                  <a:cubicBezTo>
                    <a:pt x="360" y="750"/>
                    <a:pt x="360" y="744"/>
                    <a:pt x="356" y="740"/>
                  </a:cubicBezTo>
                  <a:cubicBezTo>
                    <a:pt x="354" y="739"/>
                    <a:pt x="346" y="736"/>
                    <a:pt x="346" y="731"/>
                  </a:cubicBezTo>
                  <a:cubicBezTo>
                    <a:pt x="346" y="730"/>
                    <a:pt x="349" y="729"/>
                    <a:pt x="350" y="729"/>
                  </a:cubicBezTo>
                  <a:cubicBezTo>
                    <a:pt x="358" y="729"/>
                    <a:pt x="365" y="735"/>
                    <a:pt x="373" y="735"/>
                  </a:cubicBezTo>
                  <a:cubicBezTo>
                    <a:pt x="376" y="735"/>
                    <a:pt x="388" y="741"/>
                    <a:pt x="397" y="741"/>
                  </a:cubicBezTo>
                  <a:cubicBezTo>
                    <a:pt x="421" y="741"/>
                    <a:pt x="425" y="714"/>
                    <a:pt x="435" y="699"/>
                  </a:cubicBezTo>
                  <a:cubicBezTo>
                    <a:pt x="444" y="685"/>
                    <a:pt x="455" y="683"/>
                    <a:pt x="464" y="669"/>
                  </a:cubicBezTo>
                  <a:cubicBezTo>
                    <a:pt x="469" y="662"/>
                    <a:pt x="468" y="658"/>
                    <a:pt x="472" y="652"/>
                  </a:cubicBezTo>
                  <a:cubicBezTo>
                    <a:pt x="472" y="652"/>
                    <a:pt x="472" y="652"/>
                    <a:pt x="472" y="652"/>
                  </a:cubicBezTo>
                  <a:cubicBezTo>
                    <a:pt x="477" y="641"/>
                    <a:pt x="482" y="632"/>
                    <a:pt x="493" y="627"/>
                  </a:cubicBezTo>
                  <a:cubicBezTo>
                    <a:pt x="493" y="602"/>
                    <a:pt x="493" y="602"/>
                    <a:pt x="493" y="602"/>
                  </a:cubicBezTo>
                  <a:cubicBezTo>
                    <a:pt x="493" y="592"/>
                    <a:pt x="492" y="585"/>
                    <a:pt x="499" y="578"/>
                  </a:cubicBezTo>
                  <a:cubicBezTo>
                    <a:pt x="503" y="573"/>
                    <a:pt x="510" y="573"/>
                    <a:pt x="514" y="567"/>
                  </a:cubicBezTo>
                  <a:cubicBezTo>
                    <a:pt x="524" y="552"/>
                    <a:pt x="537" y="559"/>
                    <a:pt x="549" y="547"/>
                  </a:cubicBezTo>
                  <a:cubicBezTo>
                    <a:pt x="551" y="545"/>
                    <a:pt x="552" y="542"/>
                    <a:pt x="555" y="541"/>
                  </a:cubicBezTo>
                  <a:cubicBezTo>
                    <a:pt x="561" y="538"/>
                    <a:pt x="567" y="538"/>
                    <a:pt x="574" y="538"/>
                  </a:cubicBezTo>
                  <a:cubicBezTo>
                    <a:pt x="576" y="538"/>
                    <a:pt x="578" y="538"/>
                    <a:pt x="581" y="538"/>
                  </a:cubicBezTo>
                  <a:cubicBezTo>
                    <a:pt x="590" y="538"/>
                    <a:pt x="601" y="530"/>
                    <a:pt x="604" y="524"/>
                  </a:cubicBezTo>
                  <a:cubicBezTo>
                    <a:pt x="605" y="522"/>
                    <a:pt x="604" y="515"/>
                    <a:pt x="606" y="512"/>
                  </a:cubicBezTo>
                  <a:cubicBezTo>
                    <a:pt x="614" y="502"/>
                    <a:pt x="617" y="496"/>
                    <a:pt x="625" y="484"/>
                  </a:cubicBezTo>
                  <a:cubicBezTo>
                    <a:pt x="626" y="482"/>
                    <a:pt x="628" y="472"/>
                    <a:pt x="628" y="466"/>
                  </a:cubicBezTo>
                  <a:cubicBezTo>
                    <a:pt x="628" y="462"/>
                    <a:pt x="632" y="457"/>
                    <a:pt x="634" y="454"/>
                  </a:cubicBezTo>
                  <a:cubicBezTo>
                    <a:pt x="635" y="453"/>
                    <a:pt x="637" y="450"/>
                    <a:pt x="637" y="448"/>
                  </a:cubicBezTo>
                  <a:cubicBezTo>
                    <a:pt x="637" y="441"/>
                    <a:pt x="641" y="432"/>
                    <a:pt x="641" y="423"/>
                  </a:cubicBezTo>
                  <a:cubicBezTo>
                    <a:pt x="641" y="410"/>
                    <a:pt x="633" y="393"/>
                    <a:pt x="641" y="385"/>
                  </a:cubicBezTo>
                  <a:cubicBezTo>
                    <a:pt x="646" y="380"/>
                    <a:pt x="652" y="379"/>
                    <a:pt x="657" y="371"/>
                  </a:cubicBezTo>
                  <a:cubicBezTo>
                    <a:pt x="660" y="366"/>
                    <a:pt x="663" y="365"/>
                    <a:pt x="666" y="360"/>
                  </a:cubicBezTo>
                  <a:cubicBezTo>
                    <a:pt x="680" y="338"/>
                    <a:pt x="701" y="328"/>
                    <a:pt x="701" y="289"/>
                  </a:cubicBezTo>
                  <a:cubicBezTo>
                    <a:pt x="701" y="278"/>
                    <a:pt x="699" y="267"/>
                    <a:pt x="688" y="264"/>
                  </a:cubicBezTo>
                  <a:cubicBezTo>
                    <a:pt x="686" y="263"/>
                    <a:pt x="684" y="263"/>
                    <a:pt x="683" y="263"/>
                  </a:cubicBezTo>
                  <a:cubicBezTo>
                    <a:pt x="681" y="263"/>
                    <a:pt x="680" y="263"/>
                    <a:pt x="679" y="263"/>
                  </a:cubicBezTo>
                  <a:cubicBezTo>
                    <a:pt x="677" y="263"/>
                    <a:pt x="676" y="263"/>
                    <a:pt x="674" y="263"/>
                  </a:cubicBezTo>
                  <a:cubicBezTo>
                    <a:pt x="673" y="263"/>
                    <a:pt x="671" y="263"/>
                    <a:pt x="669" y="263"/>
                  </a:cubicBezTo>
                  <a:cubicBezTo>
                    <a:pt x="660" y="260"/>
                    <a:pt x="644" y="245"/>
                    <a:pt x="639" y="237"/>
                  </a:cubicBezTo>
                  <a:cubicBezTo>
                    <a:pt x="633" y="235"/>
                    <a:pt x="624" y="231"/>
                    <a:pt x="614" y="229"/>
                  </a:cubicBezTo>
                  <a:cubicBezTo>
                    <a:pt x="594" y="231"/>
                    <a:pt x="594" y="231"/>
                    <a:pt x="594" y="231"/>
                  </a:cubicBezTo>
                  <a:cubicBezTo>
                    <a:pt x="584" y="231"/>
                    <a:pt x="582" y="223"/>
                    <a:pt x="571" y="223"/>
                  </a:cubicBezTo>
                  <a:cubicBezTo>
                    <a:pt x="566" y="223"/>
                    <a:pt x="564" y="227"/>
                    <a:pt x="559" y="229"/>
                  </a:cubicBezTo>
                  <a:cubicBezTo>
                    <a:pt x="555" y="229"/>
                    <a:pt x="555" y="229"/>
                    <a:pt x="555" y="229"/>
                  </a:cubicBezTo>
                  <a:cubicBezTo>
                    <a:pt x="555" y="224"/>
                    <a:pt x="556" y="220"/>
                    <a:pt x="554" y="215"/>
                  </a:cubicBezTo>
                  <a:cubicBezTo>
                    <a:pt x="553" y="211"/>
                    <a:pt x="548" y="212"/>
                    <a:pt x="544" y="210"/>
                  </a:cubicBezTo>
                  <a:cubicBezTo>
                    <a:pt x="537" y="205"/>
                    <a:pt x="518" y="195"/>
                    <a:pt x="509" y="195"/>
                  </a:cubicBezTo>
                  <a:cubicBezTo>
                    <a:pt x="500" y="195"/>
                    <a:pt x="494" y="207"/>
                    <a:pt x="489" y="215"/>
                  </a:cubicBezTo>
                  <a:cubicBezTo>
                    <a:pt x="487" y="218"/>
                    <a:pt x="485" y="221"/>
                    <a:pt x="483" y="221"/>
                  </a:cubicBezTo>
                  <a:cubicBezTo>
                    <a:pt x="481" y="221"/>
                    <a:pt x="480" y="217"/>
                    <a:pt x="480" y="215"/>
                  </a:cubicBezTo>
                  <a:cubicBezTo>
                    <a:pt x="468" y="215"/>
                    <a:pt x="468" y="215"/>
                    <a:pt x="468" y="215"/>
                  </a:cubicBezTo>
                  <a:cubicBezTo>
                    <a:pt x="467" y="210"/>
                    <a:pt x="464" y="206"/>
                    <a:pt x="459" y="203"/>
                  </a:cubicBezTo>
                  <a:cubicBezTo>
                    <a:pt x="456" y="202"/>
                    <a:pt x="451" y="203"/>
                    <a:pt x="451" y="198"/>
                  </a:cubicBezTo>
                  <a:cubicBezTo>
                    <a:pt x="451" y="182"/>
                    <a:pt x="467" y="176"/>
                    <a:pt x="475" y="166"/>
                  </a:cubicBezTo>
                  <a:cubicBezTo>
                    <a:pt x="475" y="161"/>
                    <a:pt x="468" y="161"/>
                    <a:pt x="466" y="155"/>
                  </a:cubicBezTo>
                  <a:cubicBezTo>
                    <a:pt x="463" y="150"/>
                    <a:pt x="456" y="133"/>
                    <a:pt x="456" y="126"/>
                  </a:cubicBezTo>
                  <a:cubicBezTo>
                    <a:pt x="447" y="124"/>
                    <a:pt x="436" y="107"/>
                    <a:pt x="427" y="107"/>
                  </a:cubicBezTo>
                  <a:cubicBezTo>
                    <a:pt x="426" y="107"/>
                    <a:pt x="425" y="107"/>
                    <a:pt x="424" y="107"/>
                  </a:cubicBezTo>
                  <a:cubicBezTo>
                    <a:pt x="424" y="106"/>
                    <a:pt x="424" y="106"/>
                    <a:pt x="424" y="106"/>
                  </a:cubicBezTo>
                  <a:cubicBezTo>
                    <a:pt x="419" y="106"/>
                    <a:pt x="411" y="101"/>
                    <a:pt x="407" y="100"/>
                  </a:cubicBezTo>
                  <a:cubicBezTo>
                    <a:pt x="393" y="100"/>
                    <a:pt x="393" y="100"/>
                    <a:pt x="393" y="100"/>
                  </a:cubicBezTo>
                  <a:cubicBezTo>
                    <a:pt x="379" y="97"/>
                    <a:pt x="357" y="99"/>
                    <a:pt x="353" y="84"/>
                  </a:cubicBezTo>
                  <a:cubicBezTo>
                    <a:pt x="350" y="84"/>
                    <a:pt x="346" y="83"/>
                    <a:pt x="345" y="81"/>
                  </a:cubicBezTo>
                  <a:cubicBezTo>
                    <a:pt x="339" y="68"/>
                    <a:pt x="334" y="69"/>
                    <a:pt x="324" y="59"/>
                  </a:cubicBezTo>
                  <a:cubicBezTo>
                    <a:pt x="309" y="59"/>
                    <a:pt x="309" y="59"/>
                    <a:pt x="309" y="59"/>
                  </a:cubicBezTo>
                  <a:cubicBezTo>
                    <a:pt x="307" y="52"/>
                    <a:pt x="309" y="44"/>
                    <a:pt x="302" y="42"/>
                  </a:cubicBezTo>
                  <a:cubicBezTo>
                    <a:pt x="294" y="40"/>
                    <a:pt x="283" y="38"/>
                    <a:pt x="279" y="31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80" y="27"/>
                    <a:pt x="281" y="27"/>
                    <a:pt x="282" y="27"/>
                  </a:cubicBezTo>
                  <a:cubicBezTo>
                    <a:pt x="283" y="27"/>
                    <a:pt x="286" y="26"/>
                    <a:pt x="287" y="25"/>
                  </a:cubicBezTo>
                  <a:cubicBezTo>
                    <a:pt x="287" y="25"/>
                    <a:pt x="278" y="24"/>
                    <a:pt x="272" y="24"/>
                  </a:cubicBezTo>
                  <a:cubicBezTo>
                    <a:pt x="271" y="25"/>
                    <a:pt x="260" y="25"/>
                    <a:pt x="259" y="27"/>
                  </a:cubicBezTo>
                  <a:cubicBezTo>
                    <a:pt x="256" y="33"/>
                    <a:pt x="251" y="33"/>
                    <a:pt x="243" y="34"/>
                  </a:cubicBezTo>
                  <a:cubicBezTo>
                    <a:pt x="239" y="34"/>
                    <a:pt x="232" y="33"/>
                    <a:pt x="232" y="28"/>
                  </a:cubicBezTo>
                  <a:cubicBezTo>
                    <a:pt x="227" y="28"/>
                    <a:pt x="212" y="28"/>
                    <a:pt x="204" y="28"/>
                  </a:cubicBezTo>
                  <a:cubicBezTo>
                    <a:pt x="200" y="28"/>
                    <a:pt x="197" y="24"/>
                    <a:pt x="197" y="19"/>
                  </a:cubicBezTo>
                  <a:cubicBezTo>
                    <a:pt x="189" y="17"/>
                    <a:pt x="178" y="14"/>
                    <a:pt x="175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12"/>
                    <a:pt x="174" y="9"/>
                    <a:pt x="176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59" y="19"/>
                    <a:pt x="150" y="18"/>
                    <a:pt x="150" y="25"/>
                  </a:cubicBezTo>
                  <a:cubicBezTo>
                    <a:pt x="150" y="32"/>
                    <a:pt x="157" y="35"/>
                    <a:pt x="157" y="42"/>
                  </a:cubicBezTo>
                  <a:cubicBezTo>
                    <a:pt x="157" y="44"/>
                    <a:pt x="154" y="50"/>
                    <a:pt x="152" y="50"/>
                  </a:cubicBezTo>
                  <a:cubicBezTo>
                    <a:pt x="146" y="50"/>
                    <a:pt x="143" y="40"/>
                    <a:pt x="143" y="34"/>
                  </a:cubicBezTo>
                  <a:cubicBezTo>
                    <a:pt x="143" y="30"/>
                    <a:pt x="146" y="21"/>
                    <a:pt x="148" y="13"/>
                  </a:cubicBezTo>
                  <a:cubicBezTo>
                    <a:pt x="150" y="13"/>
                    <a:pt x="153" y="11"/>
                    <a:pt x="153" y="6"/>
                  </a:cubicBezTo>
                  <a:cubicBezTo>
                    <a:pt x="153" y="6"/>
                    <a:pt x="151" y="0"/>
                    <a:pt x="1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128"/>
            <p:cNvSpPr>
              <a:spLocks/>
            </p:cNvSpPr>
            <p:nvPr/>
          </p:nvSpPr>
          <p:spPr bwMode="auto">
            <a:xfrm>
              <a:off x="662" y="2178"/>
              <a:ext cx="19" cy="23"/>
            </a:xfrm>
            <a:custGeom>
              <a:avLst/>
              <a:gdLst>
                <a:gd name="T0" fmla="*/ 0 w 8"/>
                <a:gd name="T1" fmla="*/ 0 h 10"/>
                <a:gd name="T2" fmla="*/ 0 w 8"/>
                <a:gd name="T3" fmla="*/ 0 h 10"/>
                <a:gd name="T4" fmla="*/ 5 w 8"/>
                <a:gd name="T5" fmla="*/ 10 h 10"/>
                <a:gd name="T6" fmla="*/ 8 w 8"/>
                <a:gd name="T7" fmla="*/ 7 h 10"/>
                <a:gd name="T8" fmla="*/ 2 w 8"/>
                <a:gd name="T9" fmla="*/ 0 h 10"/>
                <a:gd name="T10" fmla="*/ 0 w 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10"/>
                    <a:pt x="5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4"/>
                    <a:pt x="6" y="1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29"/>
            <p:cNvSpPr>
              <a:spLocks/>
            </p:cNvSpPr>
            <p:nvPr/>
          </p:nvSpPr>
          <p:spPr bwMode="auto">
            <a:xfrm>
              <a:off x="643" y="2107"/>
              <a:ext cx="31" cy="9"/>
            </a:xfrm>
            <a:custGeom>
              <a:avLst/>
              <a:gdLst>
                <a:gd name="T0" fmla="*/ 7 w 13"/>
                <a:gd name="T1" fmla="*/ 0 h 4"/>
                <a:gd name="T2" fmla="*/ 0 w 13"/>
                <a:gd name="T3" fmla="*/ 4 h 4"/>
                <a:gd name="T4" fmla="*/ 8 w 13"/>
                <a:gd name="T5" fmla="*/ 4 h 4"/>
                <a:gd name="T6" fmla="*/ 13 w 13"/>
                <a:gd name="T7" fmla="*/ 4 h 4"/>
                <a:gd name="T8" fmla="*/ 7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7" y="0"/>
                  </a:moveTo>
                  <a:cubicBezTo>
                    <a:pt x="4" y="0"/>
                    <a:pt x="1" y="2"/>
                    <a:pt x="0" y="4"/>
                  </a:cubicBezTo>
                  <a:cubicBezTo>
                    <a:pt x="2" y="4"/>
                    <a:pt x="5" y="4"/>
                    <a:pt x="8" y="4"/>
                  </a:cubicBezTo>
                  <a:cubicBezTo>
                    <a:pt x="10" y="4"/>
                    <a:pt x="12" y="4"/>
                    <a:pt x="13" y="4"/>
                  </a:cubicBezTo>
                  <a:cubicBezTo>
                    <a:pt x="12" y="3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30"/>
            <p:cNvSpPr>
              <a:spLocks/>
            </p:cNvSpPr>
            <p:nvPr/>
          </p:nvSpPr>
          <p:spPr bwMode="auto">
            <a:xfrm>
              <a:off x="697" y="2121"/>
              <a:ext cx="8" cy="12"/>
            </a:xfrm>
            <a:custGeom>
              <a:avLst/>
              <a:gdLst>
                <a:gd name="T0" fmla="*/ 0 w 3"/>
                <a:gd name="T1" fmla="*/ 0 h 5"/>
                <a:gd name="T2" fmla="*/ 3 w 3"/>
                <a:gd name="T3" fmla="*/ 5 h 5"/>
                <a:gd name="T4" fmla="*/ 3 w 3"/>
                <a:gd name="T5" fmla="*/ 5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2"/>
                    <a:pt x="1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31"/>
            <p:cNvSpPr>
              <a:spLocks/>
            </p:cNvSpPr>
            <p:nvPr/>
          </p:nvSpPr>
          <p:spPr bwMode="auto">
            <a:xfrm>
              <a:off x="825" y="2310"/>
              <a:ext cx="24" cy="19"/>
            </a:xfrm>
            <a:custGeom>
              <a:avLst/>
              <a:gdLst>
                <a:gd name="T0" fmla="*/ 10 w 10"/>
                <a:gd name="T1" fmla="*/ 0 h 8"/>
                <a:gd name="T2" fmla="*/ 2 w 10"/>
                <a:gd name="T3" fmla="*/ 5 h 8"/>
                <a:gd name="T4" fmla="*/ 0 w 10"/>
                <a:gd name="T5" fmla="*/ 4 h 8"/>
                <a:gd name="T6" fmla="*/ 0 w 10"/>
                <a:gd name="T7" fmla="*/ 7 h 8"/>
                <a:gd name="T8" fmla="*/ 0 w 10"/>
                <a:gd name="T9" fmla="*/ 8 h 8"/>
                <a:gd name="T10" fmla="*/ 2 w 10"/>
                <a:gd name="T11" fmla="*/ 7 h 8"/>
                <a:gd name="T12" fmla="*/ 10 w 10"/>
                <a:gd name="T13" fmla="*/ 4 h 8"/>
                <a:gd name="T14" fmla="*/ 10 w 10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9" y="2"/>
                    <a:pt x="5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7"/>
                    <a:pt x="2" y="7"/>
                  </a:cubicBezTo>
                  <a:cubicBezTo>
                    <a:pt x="5" y="7"/>
                    <a:pt x="8" y="6"/>
                    <a:pt x="10" y="4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132"/>
            <p:cNvSpPr>
              <a:spLocks/>
            </p:cNvSpPr>
            <p:nvPr/>
          </p:nvSpPr>
          <p:spPr bwMode="auto">
            <a:xfrm>
              <a:off x="-988" y="1163"/>
              <a:ext cx="2054" cy="1008"/>
            </a:xfrm>
            <a:custGeom>
              <a:avLst/>
              <a:gdLst>
                <a:gd name="T0" fmla="*/ 24 w 869"/>
                <a:gd name="T1" fmla="*/ 7 h 426"/>
                <a:gd name="T2" fmla="*/ 31 w 869"/>
                <a:gd name="T3" fmla="*/ 19 h 426"/>
                <a:gd name="T4" fmla="*/ 1 w 869"/>
                <a:gd name="T5" fmla="*/ 28 h 426"/>
                <a:gd name="T6" fmla="*/ 10 w 869"/>
                <a:gd name="T7" fmla="*/ 159 h 426"/>
                <a:gd name="T8" fmla="*/ 56 w 869"/>
                <a:gd name="T9" fmla="*/ 256 h 426"/>
                <a:gd name="T10" fmla="*/ 147 w 869"/>
                <a:gd name="T11" fmla="*/ 302 h 426"/>
                <a:gd name="T12" fmla="*/ 248 w 869"/>
                <a:gd name="T13" fmla="*/ 315 h 426"/>
                <a:gd name="T14" fmla="*/ 319 w 869"/>
                <a:gd name="T15" fmla="*/ 362 h 426"/>
                <a:gd name="T16" fmla="*/ 410 w 869"/>
                <a:gd name="T17" fmla="*/ 410 h 426"/>
                <a:gd name="T18" fmla="*/ 427 w 869"/>
                <a:gd name="T19" fmla="*/ 371 h 426"/>
                <a:gd name="T20" fmla="*/ 436 w 869"/>
                <a:gd name="T21" fmla="*/ 371 h 426"/>
                <a:gd name="T22" fmla="*/ 485 w 869"/>
                <a:gd name="T23" fmla="*/ 354 h 426"/>
                <a:gd name="T24" fmla="*/ 531 w 869"/>
                <a:gd name="T25" fmla="*/ 360 h 426"/>
                <a:gd name="T26" fmla="*/ 523 w 869"/>
                <a:gd name="T27" fmla="*/ 344 h 426"/>
                <a:gd name="T28" fmla="*/ 568 w 869"/>
                <a:gd name="T29" fmla="*/ 339 h 426"/>
                <a:gd name="T30" fmla="*/ 633 w 869"/>
                <a:gd name="T31" fmla="*/ 394 h 426"/>
                <a:gd name="T32" fmla="*/ 671 w 869"/>
                <a:gd name="T33" fmla="*/ 405 h 426"/>
                <a:gd name="T34" fmla="*/ 665 w 869"/>
                <a:gd name="T35" fmla="*/ 382 h 426"/>
                <a:gd name="T36" fmla="*/ 705 w 869"/>
                <a:gd name="T37" fmla="*/ 279 h 426"/>
                <a:gd name="T38" fmla="*/ 733 w 869"/>
                <a:gd name="T39" fmla="*/ 260 h 426"/>
                <a:gd name="T40" fmla="*/ 729 w 869"/>
                <a:gd name="T41" fmla="*/ 252 h 426"/>
                <a:gd name="T42" fmla="*/ 735 w 869"/>
                <a:gd name="T43" fmla="*/ 235 h 426"/>
                <a:gd name="T44" fmla="*/ 731 w 869"/>
                <a:gd name="T45" fmla="*/ 222 h 426"/>
                <a:gd name="T46" fmla="*/ 735 w 869"/>
                <a:gd name="T47" fmla="*/ 214 h 426"/>
                <a:gd name="T48" fmla="*/ 749 w 869"/>
                <a:gd name="T49" fmla="*/ 202 h 426"/>
                <a:gd name="T50" fmla="*/ 751 w 869"/>
                <a:gd name="T51" fmla="*/ 193 h 426"/>
                <a:gd name="T52" fmla="*/ 764 w 869"/>
                <a:gd name="T53" fmla="*/ 160 h 426"/>
                <a:gd name="T54" fmla="*/ 785 w 869"/>
                <a:gd name="T55" fmla="*/ 157 h 426"/>
                <a:gd name="T56" fmla="*/ 810 w 869"/>
                <a:gd name="T57" fmla="*/ 147 h 426"/>
                <a:gd name="T58" fmla="*/ 827 w 869"/>
                <a:gd name="T59" fmla="*/ 141 h 426"/>
                <a:gd name="T60" fmla="*/ 814 w 869"/>
                <a:gd name="T61" fmla="*/ 131 h 426"/>
                <a:gd name="T62" fmla="*/ 852 w 869"/>
                <a:gd name="T63" fmla="*/ 96 h 426"/>
                <a:gd name="T64" fmla="*/ 861 w 869"/>
                <a:gd name="T65" fmla="*/ 50 h 426"/>
                <a:gd name="T66" fmla="*/ 857 w 869"/>
                <a:gd name="T67" fmla="*/ 38 h 426"/>
                <a:gd name="T68" fmla="*/ 843 w 869"/>
                <a:gd name="T69" fmla="*/ 38 h 426"/>
                <a:gd name="T70" fmla="*/ 809 w 869"/>
                <a:gd name="T71" fmla="*/ 76 h 426"/>
                <a:gd name="T72" fmla="*/ 768 w 869"/>
                <a:gd name="T73" fmla="*/ 78 h 426"/>
                <a:gd name="T74" fmla="*/ 702 w 869"/>
                <a:gd name="T75" fmla="*/ 117 h 426"/>
                <a:gd name="T76" fmla="*/ 677 w 869"/>
                <a:gd name="T77" fmla="*/ 120 h 426"/>
                <a:gd name="T78" fmla="*/ 681 w 869"/>
                <a:gd name="T79" fmla="*/ 130 h 426"/>
                <a:gd name="T80" fmla="*/ 677 w 869"/>
                <a:gd name="T81" fmla="*/ 132 h 426"/>
                <a:gd name="T82" fmla="*/ 632 w 869"/>
                <a:gd name="T83" fmla="*/ 148 h 426"/>
                <a:gd name="T84" fmla="*/ 624 w 869"/>
                <a:gd name="T85" fmla="*/ 135 h 426"/>
                <a:gd name="T86" fmla="*/ 618 w 869"/>
                <a:gd name="T87" fmla="*/ 104 h 426"/>
                <a:gd name="T88" fmla="*/ 581 w 869"/>
                <a:gd name="T89" fmla="*/ 83 h 426"/>
                <a:gd name="T90" fmla="*/ 565 w 869"/>
                <a:gd name="T91" fmla="*/ 146 h 426"/>
                <a:gd name="T92" fmla="*/ 553 w 869"/>
                <a:gd name="T93" fmla="*/ 90 h 426"/>
                <a:gd name="T94" fmla="*/ 610 w 869"/>
                <a:gd name="T95" fmla="*/ 65 h 426"/>
                <a:gd name="T96" fmla="*/ 566 w 869"/>
                <a:gd name="T97" fmla="*/ 57 h 426"/>
                <a:gd name="T98" fmla="*/ 552 w 869"/>
                <a:gd name="T99" fmla="*/ 37 h 426"/>
                <a:gd name="T100" fmla="*/ 506 w 869"/>
                <a:gd name="T101" fmla="*/ 51 h 426"/>
                <a:gd name="T102" fmla="*/ 530 w 869"/>
                <a:gd name="T103" fmla="*/ 24 h 426"/>
                <a:gd name="T104" fmla="*/ 447 w 869"/>
                <a:gd name="T10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9" h="426">
                  <a:moveTo>
                    <a:pt x="447" y="0"/>
                  </a:moveTo>
                  <a:cubicBezTo>
                    <a:pt x="447" y="7"/>
                    <a:pt x="447" y="7"/>
                    <a:pt x="44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4" y="7"/>
                    <a:pt x="24" y="7"/>
                  </a:cubicBezTo>
                  <a:cubicBezTo>
                    <a:pt x="27" y="12"/>
                    <a:pt x="31" y="14"/>
                    <a:pt x="31" y="19"/>
                  </a:cubicBezTo>
                  <a:cubicBezTo>
                    <a:pt x="31" y="24"/>
                    <a:pt x="27" y="30"/>
                    <a:pt x="24" y="33"/>
                  </a:cubicBezTo>
                  <a:cubicBezTo>
                    <a:pt x="21" y="28"/>
                    <a:pt x="17" y="24"/>
                    <a:pt x="9" y="24"/>
                  </a:cubicBezTo>
                  <a:cubicBezTo>
                    <a:pt x="7" y="24"/>
                    <a:pt x="1" y="25"/>
                    <a:pt x="1" y="28"/>
                  </a:cubicBezTo>
                  <a:cubicBezTo>
                    <a:pt x="1" y="39"/>
                    <a:pt x="14" y="44"/>
                    <a:pt x="14" y="56"/>
                  </a:cubicBezTo>
                  <a:cubicBezTo>
                    <a:pt x="14" y="72"/>
                    <a:pt x="0" y="102"/>
                    <a:pt x="5" y="115"/>
                  </a:cubicBezTo>
                  <a:cubicBezTo>
                    <a:pt x="10" y="128"/>
                    <a:pt x="4" y="148"/>
                    <a:pt x="10" y="159"/>
                  </a:cubicBezTo>
                  <a:cubicBezTo>
                    <a:pt x="7" y="161"/>
                    <a:pt x="2" y="165"/>
                    <a:pt x="5" y="169"/>
                  </a:cubicBezTo>
                  <a:cubicBezTo>
                    <a:pt x="14" y="185"/>
                    <a:pt x="26" y="208"/>
                    <a:pt x="37" y="210"/>
                  </a:cubicBezTo>
                  <a:cubicBezTo>
                    <a:pt x="34" y="232"/>
                    <a:pt x="49" y="238"/>
                    <a:pt x="56" y="256"/>
                  </a:cubicBezTo>
                  <a:cubicBezTo>
                    <a:pt x="58" y="261"/>
                    <a:pt x="56" y="267"/>
                    <a:pt x="60" y="268"/>
                  </a:cubicBezTo>
                  <a:cubicBezTo>
                    <a:pt x="79" y="275"/>
                    <a:pt x="106" y="287"/>
                    <a:pt x="114" y="302"/>
                  </a:cubicBezTo>
                  <a:cubicBezTo>
                    <a:pt x="147" y="302"/>
                    <a:pt x="147" y="302"/>
                    <a:pt x="147" y="302"/>
                  </a:cubicBezTo>
                  <a:cubicBezTo>
                    <a:pt x="204" y="321"/>
                    <a:pt x="204" y="321"/>
                    <a:pt x="204" y="321"/>
                  </a:cubicBezTo>
                  <a:cubicBezTo>
                    <a:pt x="248" y="321"/>
                    <a:pt x="248" y="321"/>
                    <a:pt x="248" y="321"/>
                  </a:cubicBezTo>
                  <a:cubicBezTo>
                    <a:pt x="248" y="315"/>
                    <a:pt x="248" y="315"/>
                    <a:pt x="248" y="315"/>
                  </a:cubicBezTo>
                  <a:cubicBezTo>
                    <a:pt x="258" y="315"/>
                    <a:pt x="258" y="315"/>
                    <a:pt x="258" y="315"/>
                  </a:cubicBezTo>
                  <a:cubicBezTo>
                    <a:pt x="276" y="319"/>
                    <a:pt x="286" y="321"/>
                    <a:pt x="295" y="337"/>
                  </a:cubicBezTo>
                  <a:cubicBezTo>
                    <a:pt x="300" y="344"/>
                    <a:pt x="308" y="362"/>
                    <a:pt x="319" y="362"/>
                  </a:cubicBezTo>
                  <a:cubicBezTo>
                    <a:pt x="329" y="362"/>
                    <a:pt x="326" y="347"/>
                    <a:pt x="338" y="347"/>
                  </a:cubicBezTo>
                  <a:cubicBezTo>
                    <a:pt x="369" y="347"/>
                    <a:pt x="368" y="386"/>
                    <a:pt x="385" y="403"/>
                  </a:cubicBezTo>
                  <a:cubicBezTo>
                    <a:pt x="389" y="407"/>
                    <a:pt x="401" y="409"/>
                    <a:pt x="410" y="410"/>
                  </a:cubicBezTo>
                  <a:cubicBezTo>
                    <a:pt x="409" y="406"/>
                    <a:pt x="409" y="406"/>
                    <a:pt x="409" y="406"/>
                  </a:cubicBezTo>
                  <a:cubicBezTo>
                    <a:pt x="409" y="406"/>
                    <a:pt x="409" y="406"/>
                    <a:pt x="409" y="405"/>
                  </a:cubicBezTo>
                  <a:cubicBezTo>
                    <a:pt x="409" y="389"/>
                    <a:pt x="416" y="375"/>
                    <a:pt x="427" y="371"/>
                  </a:cubicBezTo>
                  <a:cubicBezTo>
                    <a:pt x="429" y="370"/>
                    <a:pt x="430" y="370"/>
                    <a:pt x="431" y="370"/>
                  </a:cubicBezTo>
                  <a:cubicBezTo>
                    <a:pt x="432" y="370"/>
                    <a:pt x="433" y="370"/>
                    <a:pt x="434" y="370"/>
                  </a:cubicBezTo>
                  <a:cubicBezTo>
                    <a:pt x="435" y="370"/>
                    <a:pt x="435" y="371"/>
                    <a:pt x="436" y="371"/>
                  </a:cubicBezTo>
                  <a:cubicBezTo>
                    <a:pt x="438" y="371"/>
                    <a:pt x="440" y="370"/>
                    <a:pt x="442" y="368"/>
                  </a:cubicBezTo>
                  <a:cubicBezTo>
                    <a:pt x="448" y="362"/>
                    <a:pt x="455" y="349"/>
                    <a:pt x="471" y="349"/>
                  </a:cubicBezTo>
                  <a:cubicBezTo>
                    <a:pt x="476" y="349"/>
                    <a:pt x="480" y="354"/>
                    <a:pt x="485" y="354"/>
                  </a:cubicBezTo>
                  <a:cubicBezTo>
                    <a:pt x="489" y="354"/>
                    <a:pt x="490" y="350"/>
                    <a:pt x="493" y="350"/>
                  </a:cubicBezTo>
                  <a:cubicBezTo>
                    <a:pt x="502" y="350"/>
                    <a:pt x="512" y="362"/>
                    <a:pt x="524" y="362"/>
                  </a:cubicBezTo>
                  <a:cubicBezTo>
                    <a:pt x="526" y="362"/>
                    <a:pt x="529" y="362"/>
                    <a:pt x="531" y="360"/>
                  </a:cubicBezTo>
                  <a:cubicBezTo>
                    <a:pt x="525" y="356"/>
                    <a:pt x="530" y="352"/>
                    <a:pt x="530" y="344"/>
                  </a:cubicBezTo>
                  <a:cubicBezTo>
                    <a:pt x="529" y="344"/>
                    <a:pt x="528" y="345"/>
                    <a:pt x="527" y="345"/>
                  </a:cubicBezTo>
                  <a:cubicBezTo>
                    <a:pt x="527" y="345"/>
                    <a:pt x="525" y="344"/>
                    <a:pt x="523" y="344"/>
                  </a:cubicBezTo>
                  <a:cubicBezTo>
                    <a:pt x="532" y="340"/>
                    <a:pt x="543" y="341"/>
                    <a:pt x="551" y="339"/>
                  </a:cubicBezTo>
                  <a:cubicBezTo>
                    <a:pt x="551" y="341"/>
                    <a:pt x="553" y="344"/>
                    <a:pt x="555" y="344"/>
                  </a:cubicBezTo>
                  <a:cubicBezTo>
                    <a:pt x="559" y="344"/>
                    <a:pt x="561" y="339"/>
                    <a:pt x="568" y="339"/>
                  </a:cubicBezTo>
                  <a:cubicBezTo>
                    <a:pt x="581" y="339"/>
                    <a:pt x="587" y="352"/>
                    <a:pt x="596" y="352"/>
                  </a:cubicBezTo>
                  <a:cubicBezTo>
                    <a:pt x="601" y="352"/>
                    <a:pt x="603" y="345"/>
                    <a:pt x="608" y="345"/>
                  </a:cubicBezTo>
                  <a:cubicBezTo>
                    <a:pt x="631" y="345"/>
                    <a:pt x="625" y="377"/>
                    <a:pt x="633" y="394"/>
                  </a:cubicBezTo>
                  <a:cubicBezTo>
                    <a:pt x="637" y="402"/>
                    <a:pt x="643" y="405"/>
                    <a:pt x="649" y="413"/>
                  </a:cubicBezTo>
                  <a:cubicBezTo>
                    <a:pt x="652" y="418"/>
                    <a:pt x="652" y="426"/>
                    <a:pt x="660" y="426"/>
                  </a:cubicBezTo>
                  <a:cubicBezTo>
                    <a:pt x="669" y="426"/>
                    <a:pt x="671" y="416"/>
                    <a:pt x="671" y="405"/>
                  </a:cubicBezTo>
                  <a:cubicBezTo>
                    <a:pt x="671" y="396"/>
                    <a:pt x="666" y="391"/>
                    <a:pt x="665" y="384"/>
                  </a:cubicBezTo>
                  <a:cubicBezTo>
                    <a:pt x="665" y="381"/>
                    <a:pt x="665" y="381"/>
                    <a:pt x="665" y="381"/>
                  </a:cubicBezTo>
                  <a:cubicBezTo>
                    <a:pt x="665" y="382"/>
                    <a:pt x="665" y="382"/>
                    <a:pt x="665" y="382"/>
                  </a:cubicBezTo>
                  <a:cubicBezTo>
                    <a:pt x="665" y="365"/>
                    <a:pt x="650" y="359"/>
                    <a:pt x="650" y="342"/>
                  </a:cubicBezTo>
                  <a:cubicBezTo>
                    <a:pt x="650" y="304"/>
                    <a:pt x="682" y="294"/>
                    <a:pt x="706" y="280"/>
                  </a:cubicBezTo>
                  <a:cubicBezTo>
                    <a:pt x="705" y="279"/>
                    <a:pt x="705" y="279"/>
                    <a:pt x="705" y="279"/>
                  </a:cubicBezTo>
                  <a:cubicBezTo>
                    <a:pt x="708" y="275"/>
                    <a:pt x="708" y="274"/>
                    <a:pt x="714" y="272"/>
                  </a:cubicBezTo>
                  <a:cubicBezTo>
                    <a:pt x="718" y="271"/>
                    <a:pt x="721" y="267"/>
                    <a:pt x="727" y="265"/>
                  </a:cubicBezTo>
                  <a:cubicBezTo>
                    <a:pt x="730" y="265"/>
                    <a:pt x="732" y="262"/>
                    <a:pt x="733" y="260"/>
                  </a:cubicBezTo>
                  <a:cubicBezTo>
                    <a:pt x="727" y="256"/>
                    <a:pt x="727" y="256"/>
                    <a:pt x="727" y="256"/>
                  </a:cubicBezTo>
                  <a:cubicBezTo>
                    <a:pt x="727" y="252"/>
                    <a:pt x="727" y="252"/>
                    <a:pt x="727" y="252"/>
                  </a:cubicBezTo>
                  <a:cubicBezTo>
                    <a:pt x="728" y="252"/>
                    <a:pt x="728" y="252"/>
                    <a:pt x="729" y="252"/>
                  </a:cubicBezTo>
                  <a:cubicBezTo>
                    <a:pt x="733" y="252"/>
                    <a:pt x="734" y="251"/>
                    <a:pt x="735" y="246"/>
                  </a:cubicBezTo>
                  <a:cubicBezTo>
                    <a:pt x="733" y="246"/>
                    <a:pt x="730" y="245"/>
                    <a:pt x="728" y="242"/>
                  </a:cubicBezTo>
                  <a:cubicBezTo>
                    <a:pt x="731" y="242"/>
                    <a:pt x="735" y="240"/>
                    <a:pt x="735" y="235"/>
                  </a:cubicBezTo>
                  <a:cubicBezTo>
                    <a:pt x="735" y="234"/>
                    <a:pt x="735" y="232"/>
                    <a:pt x="735" y="230"/>
                  </a:cubicBezTo>
                  <a:cubicBezTo>
                    <a:pt x="734" y="230"/>
                    <a:pt x="732" y="230"/>
                    <a:pt x="731" y="230"/>
                  </a:cubicBezTo>
                  <a:cubicBezTo>
                    <a:pt x="728" y="227"/>
                    <a:pt x="731" y="227"/>
                    <a:pt x="731" y="222"/>
                  </a:cubicBezTo>
                  <a:cubicBezTo>
                    <a:pt x="731" y="217"/>
                    <a:pt x="729" y="207"/>
                    <a:pt x="729" y="204"/>
                  </a:cubicBezTo>
                  <a:cubicBezTo>
                    <a:pt x="729" y="204"/>
                    <a:pt x="728" y="199"/>
                    <a:pt x="729" y="197"/>
                  </a:cubicBezTo>
                  <a:cubicBezTo>
                    <a:pt x="730" y="202"/>
                    <a:pt x="735" y="211"/>
                    <a:pt x="735" y="214"/>
                  </a:cubicBezTo>
                  <a:cubicBezTo>
                    <a:pt x="735" y="216"/>
                    <a:pt x="735" y="218"/>
                    <a:pt x="735" y="220"/>
                  </a:cubicBezTo>
                  <a:cubicBezTo>
                    <a:pt x="735" y="221"/>
                    <a:pt x="736" y="223"/>
                    <a:pt x="737" y="223"/>
                  </a:cubicBezTo>
                  <a:cubicBezTo>
                    <a:pt x="739" y="223"/>
                    <a:pt x="749" y="205"/>
                    <a:pt x="749" y="202"/>
                  </a:cubicBezTo>
                  <a:cubicBezTo>
                    <a:pt x="749" y="197"/>
                    <a:pt x="746" y="196"/>
                    <a:pt x="745" y="192"/>
                  </a:cubicBezTo>
                  <a:cubicBezTo>
                    <a:pt x="747" y="189"/>
                    <a:pt x="747" y="189"/>
                    <a:pt x="747" y="189"/>
                  </a:cubicBezTo>
                  <a:cubicBezTo>
                    <a:pt x="748" y="190"/>
                    <a:pt x="749" y="193"/>
                    <a:pt x="751" y="193"/>
                  </a:cubicBezTo>
                  <a:cubicBezTo>
                    <a:pt x="755" y="193"/>
                    <a:pt x="765" y="175"/>
                    <a:pt x="766" y="170"/>
                  </a:cubicBezTo>
                  <a:cubicBezTo>
                    <a:pt x="766" y="170"/>
                    <a:pt x="761" y="167"/>
                    <a:pt x="761" y="164"/>
                  </a:cubicBezTo>
                  <a:cubicBezTo>
                    <a:pt x="761" y="163"/>
                    <a:pt x="763" y="161"/>
                    <a:pt x="764" y="160"/>
                  </a:cubicBezTo>
                  <a:cubicBezTo>
                    <a:pt x="766" y="160"/>
                    <a:pt x="767" y="161"/>
                    <a:pt x="769" y="161"/>
                  </a:cubicBezTo>
                  <a:cubicBezTo>
                    <a:pt x="776" y="161"/>
                    <a:pt x="782" y="161"/>
                    <a:pt x="789" y="158"/>
                  </a:cubicBezTo>
                  <a:cubicBezTo>
                    <a:pt x="788" y="157"/>
                    <a:pt x="786" y="157"/>
                    <a:pt x="785" y="157"/>
                  </a:cubicBezTo>
                  <a:cubicBezTo>
                    <a:pt x="782" y="157"/>
                    <a:pt x="779" y="158"/>
                    <a:pt x="776" y="158"/>
                  </a:cubicBezTo>
                  <a:cubicBezTo>
                    <a:pt x="770" y="158"/>
                    <a:pt x="770" y="158"/>
                    <a:pt x="770" y="158"/>
                  </a:cubicBezTo>
                  <a:cubicBezTo>
                    <a:pt x="781" y="151"/>
                    <a:pt x="799" y="155"/>
                    <a:pt x="810" y="147"/>
                  </a:cubicBezTo>
                  <a:cubicBezTo>
                    <a:pt x="810" y="147"/>
                    <a:pt x="811" y="148"/>
                    <a:pt x="813" y="148"/>
                  </a:cubicBezTo>
                  <a:cubicBezTo>
                    <a:pt x="817" y="148"/>
                    <a:pt x="823" y="146"/>
                    <a:pt x="827" y="145"/>
                  </a:cubicBezTo>
                  <a:cubicBezTo>
                    <a:pt x="827" y="141"/>
                    <a:pt x="827" y="141"/>
                    <a:pt x="827" y="141"/>
                  </a:cubicBezTo>
                  <a:cubicBezTo>
                    <a:pt x="827" y="141"/>
                    <a:pt x="822" y="145"/>
                    <a:pt x="821" y="145"/>
                  </a:cubicBezTo>
                  <a:cubicBezTo>
                    <a:pt x="818" y="145"/>
                    <a:pt x="816" y="138"/>
                    <a:pt x="816" y="136"/>
                  </a:cubicBezTo>
                  <a:cubicBezTo>
                    <a:pt x="814" y="135"/>
                    <a:pt x="814" y="132"/>
                    <a:pt x="814" y="131"/>
                  </a:cubicBezTo>
                  <a:cubicBezTo>
                    <a:pt x="814" y="111"/>
                    <a:pt x="832" y="105"/>
                    <a:pt x="840" y="96"/>
                  </a:cubicBezTo>
                  <a:cubicBezTo>
                    <a:pt x="842" y="96"/>
                    <a:pt x="843" y="95"/>
                    <a:pt x="844" y="95"/>
                  </a:cubicBezTo>
                  <a:cubicBezTo>
                    <a:pt x="846" y="95"/>
                    <a:pt x="848" y="96"/>
                    <a:pt x="852" y="96"/>
                  </a:cubicBezTo>
                  <a:cubicBezTo>
                    <a:pt x="860" y="96"/>
                    <a:pt x="865" y="93"/>
                    <a:pt x="869" y="88"/>
                  </a:cubicBezTo>
                  <a:cubicBezTo>
                    <a:pt x="862" y="78"/>
                    <a:pt x="864" y="63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50"/>
                    <a:pt x="861" y="50"/>
                    <a:pt x="861" y="50"/>
                  </a:cubicBezTo>
                  <a:cubicBezTo>
                    <a:pt x="861" y="46"/>
                    <a:pt x="859" y="42"/>
                    <a:pt x="857" y="38"/>
                  </a:cubicBezTo>
                  <a:cubicBezTo>
                    <a:pt x="857" y="38"/>
                    <a:pt x="857" y="38"/>
                    <a:pt x="857" y="38"/>
                  </a:cubicBezTo>
                  <a:cubicBezTo>
                    <a:pt x="856" y="37"/>
                    <a:pt x="855" y="36"/>
                    <a:pt x="853" y="36"/>
                  </a:cubicBezTo>
                  <a:cubicBezTo>
                    <a:pt x="852" y="36"/>
                    <a:pt x="850" y="36"/>
                    <a:pt x="848" y="37"/>
                  </a:cubicBezTo>
                  <a:cubicBezTo>
                    <a:pt x="846" y="37"/>
                    <a:pt x="845" y="38"/>
                    <a:pt x="843" y="38"/>
                  </a:cubicBezTo>
                  <a:cubicBezTo>
                    <a:pt x="841" y="38"/>
                    <a:pt x="839" y="37"/>
                    <a:pt x="837" y="35"/>
                  </a:cubicBezTo>
                  <a:cubicBezTo>
                    <a:pt x="824" y="44"/>
                    <a:pt x="824" y="61"/>
                    <a:pt x="814" y="71"/>
                  </a:cubicBezTo>
                  <a:cubicBezTo>
                    <a:pt x="812" y="73"/>
                    <a:pt x="814" y="75"/>
                    <a:pt x="809" y="76"/>
                  </a:cubicBezTo>
                  <a:cubicBezTo>
                    <a:pt x="805" y="77"/>
                    <a:pt x="800" y="78"/>
                    <a:pt x="795" y="78"/>
                  </a:cubicBezTo>
                  <a:cubicBezTo>
                    <a:pt x="791" y="78"/>
                    <a:pt x="787" y="78"/>
                    <a:pt x="782" y="78"/>
                  </a:cubicBezTo>
                  <a:cubicBezTo>
                    <a:pt x="777" y="78"/>
                    <a:pt x="772" y="78"/>
                    <a:pt x="768" y="78"/>
                  </a:cubicBezTo>
                  <a:cubicBezTo>
                    <a:pt x="761" y="78"/>
                    <a:pt x="756" y="78"/>
                    <a:pt x="755" y="79"/>
                  </a:cubicBezTo>
                  <a:cubicBezTo>
                    <a:pt x="751" y="82"/>
                    <a:pt x="732" y="101"/>
                    <a:pt x="731" y="102"/>
                  </a:cubicBezTo>
                  <a:cubicBezTo>
                    <a:pt x="731" y="115"/>
                    <a:pt x="716" y="117"/>
                    <a:pt x="702" y="117"/>
                  </a:cubicBezTo>
                  <a:cubicBezTo>
                    <a:pt x="694" y="117"/>
                    <a:pt x="687" y="117"/>
                    <a:pt x="682" y="117"/>
                  </a:cubicBezTo>
                  <a:cubicBezTo>
                    <a:pt x="679" y="117"/>
                    <a:pt x="679" y="117"/>
                    <a:pt x="675" y="117"/>
                  </a:cubicBezTo>
                  <a:cubicBezTo>
                    <a:pt x="676" y="118"/>
                    <a:pt x="676" y="119"/>
                    <a:pt x="677" y="120"/>
                  </a:cubicBezTo>
                  <a:cubicBezTo>
                    <a:pt x="677" y="120"/>
                    <a:pt x="677" y="121"/>
                    <a:pt x="678" y="121"/>
                  </a:cubicBezTo>
                  <a:cubicBezTo>
                    <a:pt x="679" y="124"/>
                    <a:pt x="680" y="127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1" y="130"/>
                    <a:pt x="681" y="130"/>
                    <a:pt x="681" y="130"/>
                  </a:cubicBezTo>
                  <a:cubicBezTo>
                    <a:pt x="680" y="130"/>
                    <a:pt x="678" y="131"/>
                    <a:pt x="677" y="132"/>
                  </a:cubicBezTo>
                  <a:cubicBezTo>
                    <a:pt x="675" y="133"/>
                    <a:pt x="674" y="133"/>
                    <a:pt x="672" y="134"/>
                  </a:cubicBezTo>
                  <a:cubicBezTo>
                    <a:pt x="672" y="134"/>
                    <a:pt x="672" y="134"/>
                    <a:pt x="672" y="134"/>
                  </a:cubicBezTo>
                  <a:cubicBezTo>
                    <a:pt x="660" y="140"/>
                    <a:pt x="642" y="148"/>
                    <a:pt x="632" y="148"/>
                  </a:cubicBezTo>
                  <a:cubicBezTo>
                    <a:pt x="626" y="148"/>
                    <a:pt x="624" y="140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35"/>
                    <a:pt x="624" y="135"/>
                    <a:pt x="624" y="135"/>
                  </a:cubicBezTo>
                  <a:cubicBezTo>
                    <a:pt x="624" y="127"/>
                    <a:pt x="630" y="123"/>
                    <a:pt x="636" y="117"/>
                  </a:cubicBezTo>
                  <a:cubicBezTo>
                    <a:pt x="631" y="113"/>
                    <a:pt x="631" y="109"/>
                    <a:pt x="628" y="101"/>
                  </a:cubicBezTo>
                  <a:cubicBezTo>
                    <a:pt x="623" y="102"/>
                    <a:pt x="624" y="104"/>
                    <a:pt x="618" y="104"/>
                  </a:cubicBezTo>
                  <a:cubicBezTo>
                    <a:pt x="619" y="97"/>
                    <a:pt x="624" y="92"/>
                    <a:pt x="624" y="85"/>
                  </a:cubicBezTo>
                  <a:cubicBezTo>
                    <a:pt x="624" y="79"/>
                    <a:pt x="604" y="69"/>
                    <a:pt x="600" y="69"/>
                  </a:cubicBezTo>
                  <a:cubicBezTo>
                    <a:pt x="591" y="69"/>
                    <a:pt x="600" y="82"/>
                    <a:pt x="581" y="83"/>
                  </a:cubicBezTo>
                  <a:cubicBezTo>
                    <a:pt x="575" y="83"/>
                    <a:pt x="575" y="99"/>
                    <a:pt x="575" y="106"/>
                  </a:cubicBezTo>
                  <a:cubicBezTo>
                    <a:pt x="575" y="106"/>
                    <a:pt x="575" y="117"/>
                    <a:pt x="575" y="123"/>
                  </a:cubicBezTo>
                  <a:cubicBezTo>
                    <a:pt x="575" y="130"/>
                    <a:pt x="572" y="146"/>
                    <a:pt x="565" y="146"/>
                  </a:cubicBezTo>
                  <a:cubicBezTo>
                    <a:pt x="559" y="146"/>
                    <a:pt x="552" y="141"/>
                    <a:pt x="552" y="135"/>
                  </a:cubicBezTo>
                  <a:cubicBezTo>
                    <a:pt x="552" y="121"/>
                    <a:pt x="557" y="94"/>
                    <a:pt x="566" y="83"/>
                  </a:cubicBezTo>
                  <a:cubicBezTo>
                    <a:pt x="560" y="83"/>
                    <a:pt x="558" y="87"/>
                    <a:pt x="553" y="90"/>
                  </a:cubicBezTo>
                  <a:cubicBezTo>
                    <a:pt x="554" y="80"/>
                    <a:pt x="575" y="65"/>
                    <a:pt x="587" y="65"/>
                  </a:cubicBezTo>
                  <a:cubicBezTo>
                    <a:pt x="590" y="65"/>
                    <a:pt x="596" y="66"/>
                    <a:pt x="602" y="66"/>
                  </a:cubicBezTo>
                  <a:cubicBezTo>
                    <a:pt x="605" y="66"/>
                    <a:pt x="608" y="66"/>
                    <a:pt x="610" y="65"/>
                  </a:cubicBezTo>
                  <a:cubicBezTo>
                    <a:pt x="610" y="59"/>
                    <a:pt x="610" y="59"/>
                    <a:pt x="610" y="59"/>
                  </a:cubicBezTo>
                  <a:cubicBezTo>
                    <a:pt x="599" y="59"/>
                    <a:pt x="593" y="52"/>
                    <a:pt x="580" y="52"/>
                  </a:cubicBezTo>
                  <a:cubicBezTo>
                    <a:pt x="575" y="52"/>
                    <a:pt x="572" y="57"/>
                    <a:pt x="566" y="57"/>
                  </a:cubicBezTo>
                  <a:cubicBezTo>
                    <a:pt x="562" y="57"/>
                    <a:pt x="557" y="54"/>
                    <a:pt x="557" y="51"/>
                  </a:cubicBezTo>
                  <a:cubicBezTo>
                    <a:pt x="546" y="51"/>
                    <a:pt x="546" y="51"/>
                    <a:pt x="546" y="51"/>
                  </a:cubicBezTo>
                  <a:cubicBezTo>
                    <a:pt x="548" y="46"/>
                    <a:pt x="552" y="45"/>
                    <a:pt x="552" y="37"/>
                  </a:cubicBezTo>
                  <a:cubicBezTo>
                    <a:pt x="544" y="39"/>
                    <a:pt x="534" y="49"/>
                    <a:pt x="529" y="49"/>
                  </a:cubicBezTo>
                  <a:cubicBezTo>
                    <a:pt x="524" y="49"/>
                    <a:pt x="523" y="56"/>
                    <a:pt x="514" y="56"/>
                  </a:cubicBezTo>
                  <a:cubicBezTo>
                    <a:pt x="510" y="56"/>
                    <a:pt x="509" y="55"/>
                    <a:pt x="506" y="51"/>
                  </a:cubicBezTo>
                  <a:cubicBezTo>
                    <a:pt x="503" y="51"/>
                    <a:pt x="501" y="53"/>
                    <a:pt x="497" y="54"/>
                  </a:cubicBezTo>
                  <a:cubicBezTo>
                    <a:pt x="489" y="54"/>
                    <a:pt x="489" y="54"/>
                    <a:pt x="489" y="54"/>
                  </a:cubicBezTo>
                  <a:cubicBezTo>
                    <a:pt x="501" y="39"/>
                    <a:pt x="516" y="34"/>
                    <a:pt x="530" y="24"/>
                  </a:cubicBezTo>
                  <a:cubicBezTo>
                    <a:pt x="511" y="24"/>
                    <a:pt x="497" y="24"/>
                    <a:pt x="486" y="14"/>
                  </a:cubicBezTo>
                  <a:cubicBezTo>
                    <a:pt x="460" y="14"/>
                    <a:pt x="460" y="14"/>
                    <a:pt x="460" y="14"/>
                  </a:cubicBezTo>
                  <a:cubicBezTo>
                    <a:pt x="453" y="10"/>
                    <a:pt x="454" y="6"/>
                    <a:pt x="4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33"/>
            <p:cNvSpPr>
              <a:spLocks noEditPoints="1"/>
            </p:cNvSpPr>
            <p:nvPr/>
          </p:nvSpPr>
          <p:spPr bwMode="auto">
            <a:xfrm>
              <a:off x="-1562" y="-67"/>
              <a:ext cx="3028" cy="1564"/>
            </a:xfrm>
            <a:custGeom>
              <a:avLst/>
              <a:gdLst>
                <a:gd name="T0" fmla="*/ 0 w 1281"/>
                <a:gd name="T1" fmla="*/ 61 h 661"/>
                <a:gd name="T2" fmla="*/ 666 w 1281"/>
                <a:gd name="T3" fmla="*/ 20 h 661"/>
                <a:gd name="T4" fmla="*/ 695 w 1281"/>
                <a:gd name="T5" fmla="*/ 86 h 661"/>
                <a:gd name="T6" fmla="*/ 670 w 1281"/>
                <a:gd name="T7" fmla="*/ 99 h 661"/>
                <a:gd name="T8" fmla="*/ 588 w 1281"/>
                <a:gd name="T9" fmla="*/ 110 h 661"/>
                <a:gd name="T10" fmla="*/ 514 w 1281"/>
                <a:gd name="T11" fmla="*/ 90 h 661"/>
                <a:gd name="T12" fmla="*/ 463 w 1281"/>
                <a:gd name="T13" fmla="*/ 106 h 661"/>
                <a:gd name="T14" fmla="*/ 379 w 1281"/>
                <a:gd name="T15" fmla="*/ 102 h 661"/>
                <a:gd name="T16" fmla="*/ 352 w 1281"/>
                <a:gd name="T17" fmla="*/ 82 h 661"/>
                <a:gd name="T18" fmla="*/ 220 w 1281"/>
                <a:gd name="T19" fmla="*/ 64 h 661"/>
                <a:gd name="T20" fmla="*/ 128 w 1281"/>
                <a:gd name="T21" fmla="*/ 59 h 661"/>
                <a:gd name="T22" fmla="*/ 87 w 1281"/>
                <a:gd name="T23" fmla="*/ 70 h 661"/>
                <a:gd name="T24" fmla="*/ 4 w 1281"/>
                <a:gd name="T25" fmla="*/ 62 h 661"/>
                <a:gd name="T26" fmla="*/ 0 w 1281"/>
                <a:gd name="T27" fmla="*/ 289 h 661"/>
                <a:gd name="T28" fmla="*/ 29 w 1281"/>
                <a:gd name="T29" fmla="*/ 297 h 661"/>
                <a:gd name="T30" fmla="*/ 118 w 1281"/>
                <a:gd name="T31" fmla="*/ 345 h 661"/>
                <a:gd name="T32" fmla="*/ 161 w 1281"/>
                <a:gd name="T33" fmla="*/ 397 h 661"/>
                <a:gd name="T34" fmla="*/ 157 w 1281"/>
                <a:gd name="T35" fmla="*/ 415 h 661"/>
                <a:gd name="T36" fmla="*/ 194 w 1281"/>
                <a:gd name="T37" fmla="*/ 468 h 661"/>
                <a:gd name="T38" fmla="*/ 267 w 1281"/>
                <a:gd name="T39" fmla="*/ 527 h 661"/>
                <a:gd name="T40" fmla="*/ 690 w 1281"/>
                <a:gd name="T41" fmla="*/ 520 h 661"/>
                <a:gd name="T42" fmla="*/ 787 w 1281"/>
                <a:gd name="T43" fmla="*/ 542 h 661"/>
                <a:gd name="T44" fmla="*/ 813 w 1281"/>
                <a:gd name="T45" fmla="*/ 535 h 661"/>
                <a:gd name="T46" fmla="*/ 899 w 1281"/>
                <a:gd name="T47" fmla="*/ 589 h 661"/>
                <a:gd name="T48" fmla="*/ 879 w 1281"/>
                <a:gd name="T49" fmla="*/ 637 h 661"/>
                <a:gd name="T50" fmla="*/ 875 w 1281"/>
                <a:gd name="T51" fmla="*/ 661 h 661"/>
                <a:gd name="T52" fmla="*/ 914 w 1281"/>
                <a:gd name="T53" fmla="*/ 654 h 661"/>
                <a:gd name="T54" fmla="*/ 924 w 1281"/>
                <a:gd name="T55" fmla="*/ 650 h 661"/>
                <a:gd name="T56" fmla="*/ 921 w 1281"/>
                <a:gd name="T57" fmla="*/ 641 h 661"/>
                <a:gd name="T58" fmla="*/ 974 w 1281"/>
                <a:gd name="T59" fmla="*/ 622 h 661"/>
                <a:gd name="T60" fmla="*/ 1038 w 1281"/>
                <a:gd name="T61" fmla="*/ 598 h 661"/>
                <a:gd name="T62" fmla="*/ 1086 w 1281"/>
                <a:gd name="T63" fmla="*/ 558 h 661"/>
                <a:gd name="T64" fmla="*/ 1100 w 1281"/>
                <a:gd name="T65" fmla="*/ 558 h 661"/>
                <a:gd name="T66" fmla="*/ 1110 w 1281"/>
                <a:gd name="T67" fmla="*/ 604 h 661"/>
                <a:gd name="T68" fmla="*/ 1115 w 1281"/>
                <a:gd name="T69" fmla="*/ 601 h 661"/>
                <a:gd name="T70" fmla="*/ 1157 w 1281"/>
                <a:gd name="T71" fmla="*/ 597 h 661"/>
                <a:gd name="T72" fmla="*/ 1199 w 1281"/>
                <a:gd name="T73" fmla="*/ 595 h 661"/>
                <a:gd name="T74" fmla="*/ 1135 w 1281"/>
                <a:gd name="T75" fmla="*/ 547 h 661"/>
                <a:gd name="T76" fmla="*/ 1080 w 1281"/>
                <a:gd name="T77" fmla="*/ 540 h 661"/>
                <a:gd name="T78" fmla="*/ 1174 w 1281"/>
                <a:gd name="T79" fmla="*/ 500 h 661"/>
                <a:gd name="T80" fmla="*/ 1272 w 1281"/>
                <a:gd name="T81" fmla="*/ 434 h 661"/>
                <a:gd name="T82" fmla="*/ 1213 w 1281"/>
                <a:gd name="T83" fmla="*/ 434 h 661"/>
                <a:gd name="T84" fmla="*/ 1211 w 1281"/>
                <a:gd name="T85" fmla="*/ 386 h 661"/>
                <a:gd name="T86" fmla="*/ 1190 w 1281"/>
                <a:gd name="T87" fmla="*/ 347 h 661"/>
                <a:gd name="T88" fmla="*/ 1133 w 1281"/>
                <a:gd name="T89" fmla="*/ 304 h 661"/>
                <a:gd name="T90" fmla="*/ 1041 w 1281"/>
                <a:gd name="T91" fmla="*/ 259 h 661"/>
                <a:gd name="T92" fmla="*/ 938 w 1281"/>
                <a:gd name="T93" fmla="*/ 248 h 661"/>
                <a:gd name="T94" fmla="*/ 961 w 1281"/>
                <a:gd name="T95" fmla="*/ 381 h 661"/>
                <a:gd name="T96" fmla="*/ 914 w 1281"/>
                <a:gd name="T97" fmla="*/ 483 h 661"/>
                <a:gd name="T98" fmla="*/ 834 w 1281"/>
                <a:gd name="T99" fmla="*/ 400 h 661"/>
                <a:gd name="T100" fmla="*/ 706 w 1281"/>
                <a:gd name="T101" fmla="*/ 323 h 661"/>
                <a:gd name="T102" fmla="*/ 728 w 1281"/>
                <a:gd name="T103" fmla="*/ 233 h 661"/>
                <a:gd name="T104" fmla="*/ 726 w 1281"/>
                <a:gd name="T105" fmla="*/ 208 h 661"/>
                <a:gd name="T106" fmla="*/ 768 w 1281"/>
                <a:gd name="T107" fmla="*/ 202 h 661"/>
                <a:gd name="T108" fmla="*/ 764 w 1281"/>
                <a:gd name="T109" fmla="*/ 157 h 661"/>
                <a:gd name="T110" fmla="*/ 817 w 1281"/>
                <a:gd name="T111" fmla="*/ 140 h 661"/>
                <a:gd name="T112" fmla="*/ 864 w 1281"/>
                <a:gd name="T113" fmla="*/ 144 h 661"/>
                <a:gd name="T114" fmla="*/ 892 w 1281"/>
                <a:gd name="T115" fmla="*/ 86 h 661"/>
                <a:gd name="T116" fmla="*/ 831 w 1281"/>
                <a:gd name="T117" fmla="*/ 66 h 661"/>
                <a:gd name="T118" fmla="*/ 805 w 1281"/>
                <a:gd name="T119" fmla="*/ 122 h 661"/>
                <a:gd name="T120" fmla="*/ 755 w 1281"/>
                <a:gd name="T121" fmla="*/ 93 h 661"/>
                <a:gd name="T122" fmla="*/ 735 w 1281"/>
                <a:gd name="T123" fmla="*/ 45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1" h="661">
                  <a:moveTo>
                    <a:pt x="0" y="61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moveTo>
                    <a:pt x="686" y="0"/>
                  </a:moveTo>
                  <a:cubicBezTo>
                    <a:pt x="676" y="0"/>
                    <a:pt x="680" y="7"/>
                    <a:pt x="681" y="12"/>
                  </a:cubicBezTo>
                  <a:cubicBezTo>
                    <a:pt x="675" y="14"/>
                    <a:pt x="666" y="12"/>
                    <a:pt x="666" y="20"/>
                  </a:cubicBezTo>
                  <a:cubicBezTo>
                    <a:pt x="666" y="25"/>
                    <a:pt x="670" y="28"/>
                    <a:pt x="670" y="33"/>
                  </a:cubicBezTo>
                  <a:cubicBezTo>
                    <a:pt x="670" y="38"/>
                    <a:pt x="663" y="38"/>
                    <a:pt x="663" y="45"/>
                  </a:cubicBezTo>
                  <a:cubicBezTo>
                    <a:pt x="663" y="63"/>
                    <a:pt x="699" y="52"/>
                    <a:pt x="699" y="70"/>
                  </a:cubicBezTo>
                  <a:cubicBezTo>
                    <a:pt x="699" y="73"/>
                    <a:pt x="695" y="86"/>
                    <a:pt x="695" y="86"/>
                  </a:cubicBezTo>
                  <a:cubicBezTo>
                    <a:pt x="699" y="84"/>
                    <a:pt x="702" y="83"/>
                    <a:pt x="706" y="81"/>
                  </a:cubicBezTo>
                  <a:cubicBezTo>
                    <a:pt x="713" y="102"/>
                    <a:pt x="678" y="92"/>
                    <a:pt x="678" y="118"/>
                  </a:cubicBezTo>
                  <a:cubicBezTo>
                    <a:pt x="676" y="118"/>
                    <a:pt x="675" y="118"/>
                    <a:pt x="673" y="118"/>
                  </a:cubicBezTo>
                  <a:cubicBezTo>
                    <a:pt x="664" y="118"/>
                    <a:pt x="674" y="104"/>
                    <a:pt x="670" y="99"/>
                  </a:cubicBezTo>
                  <a:cubicBezTo>
                    <a:pt x="669" y="96"/>
                    <a:pt x="654" y="93"/>
                    <a:pt x="647" y="93"/>
                  </a:cubicBezTo>
                  <a:cubicBezTo>
                    <a:pt x="637" y="93"/>
                    <a:pt x="633" y="99"/>
                    <a:pt x="633" y="110"/>
                  </a:cubicBezTo>
                  <a:cubicBezTo>
                    <a:pt x="630" y="109"/>
                    <a:pt x="628" y="109"/>
                    <a:pt x="624" y="109"/>
                  </a:cubicBezTo>
                  <a:cubicBezTo>
                    <a:pt x="618" y="109"/>
                    <a:pt x="609" y="110"/>
                    <a:pt x="588" y="110"/>
                  </a:cubicBezTo>
                  <a:cubicBezTo>
                    <a:pt x="560" y="110"/>
                    <a:pt x="527" y="100"/>
                    <a:pt x="520" y="78"/>
                  </a:cubicBezTo>
                  <a:cubicBezTo>
                    <a:pt x="510" y="81"/>
                    <a:pt x="479" y="81"/>
                    <a:pt x="479" y="93"/>
                  </a:cubicBezTo>
                  <a:cubicBezTo>
                    <a:pt x="479" y="96"/>
                    <a:pt x="481" y="98"/>
                    <a:pt x="485" y="98"/>
                  </a:cubicBezTo>
                  <a:cubicBezTo>
                    <a:pt x="494" y="98"/>
                    <a:pt x="508" y="94"/>
                    <a:pt x="514" y="90"/>
                  </a:cubicBezTo>
                  <a:cubicBezTo>
                    <a:pt x="516" y="108"/>
                    <a:pt x="489" y="93"/>
                    <a:pt x="489" y="111"/>
                  </a:cubicBezTo>
                  <a:cubicBezTo>
                    <a:pt x="489" y="115"/>
                    <a:pt x="495" y="127"/>
                    <a:pt x="492" y="127"/>
                  </a:cubicBezTo>
                  <a:cubicBezTo>
                    <a:pt x="482" y="127"/>
                    <a:pt x="480" y="114"/>
                    <a:pt x="471" y="110"/>
                  </a:cubicBezTo>
                  <a:cubicBezTo>
                    <a:pt x="463" y="106"/>
                    <a:pt x="463" y="106"/>
                    <a:pt x="463" y="106"/>
                  </a:cubicBezTo>
                  <a:cubicBezTo>
                    <a:pt x="450" y="106"/>
                    <a:pt x="442" y="106"/>
                    <a:pt x="429" y="106"/>
                  </a:cubicBezTo>
                  <a:cubicBezTo>
                    <a:pt x="418" y="106"/>
                    <a:pt x="412" y="110"/>
                    <a:pt x="400" y="111"/>
                  </a:cubicBezTo>
                  <a:cubicBezTo>
                    <a:pt x="399" y="111"/>
                    <a:pt x="398" y="111"/>
                    <a:pt x="396" y="111"/>
                  </a:cubicBezTo>
                  <a:cubicBezTo>
                    <a:pt x="379" y="111"/>
                    <a:pt x="379" y="104"/>
                    <a:pt x="379" y="102"/>
                  </a:cubicBezTo>
                  <a:cubicBezTo>
                    <a:pt x="379" y="98"/>
                    <a:pt x="395" y="100"/>
                    <a:pt x="398" y="96"/>
                  </a:cubicBezTo>
                  <a:cubicBezTo>
                    <a:pt x="389" y="83"/>
                    <a:pt x="387" y="80"/>
                    <a:pt x="378" y="80"/>
                  </a:cubicBezTo>
                  <a:cubicBezTo>
                    <a:pt x="373" y="80"/>
                    <a:pt x="367" y="81"/>
                    <a:pt x="356" y="82"/>
                  </a:cubicBezTo>
                  <a:cubicBezTo>
                    <a:pt x="355" y="82"/>
                    <a:pt x="353" y="82"/>
                    <a:pt x="352" y="82"/>
                  </a:cubicBezTo>
                  <a:cubicBezTo>
                    <a:pt x="323" y="82"/>
                    <a:pt x="307" y="58"/>
                    <a:pt x="276" y="58"/>
                  </a:cubicBezTo>
                  <a:cubicBezTo>
                    <a:pt x="266" y="58"/>
                    <a:pt x="262" y="65"/>
                    <a:pt x="253" y="65"/>
                  </a:cubicBezTo>
                  <a:cubicBezTo>
                    <a:pt x="247" y="65"/>
                    <a:pt x="242" y="55"/>
                    <a:pt x="241" y="51"/>
                  </a:cubicBezTo>
                  <a:cubicBezTo>
                    <a:pt x="231" y="53"/>
                    <a:pt x="231" y="64"/>
                    <a:pt x="220" y="64"/>
                  </a:cubicBezTo>
                  <a:cubicBezTo>
                    <a:pt x="210" y="64"/>
                    <a:pt x="196" y="40"/>
                    <a:pt x="193" y="40"/>
                  </a:cubicBezTo>
                  <a:cubicBezTo>
                    <a:pt x="182" y="40"/>
                    <a:pt x="186" y="56"/>
                    <a:pt x="175" y="56"/>
                  </a:cubicBezTo>
                  <a:cubicBezTo>
                    <a:pt x="170" y="56"/>
                    <a:pt x="167" y="53"/>
                    <a:pt x="165" y="48"/>
                  </a:cubicBezTo>
                  <a:cubicBezTo>
                    <a:pt x="149" y="52"/>
                    <a:pt x="143" y="53"/>
                    <a:pt x="128" y="59"/>
                  </a:cubicBezTo>
                  <a:cubicBezTo>
                    <a:pt x="123" y="60"/>
                    <a:pt x="113" y="67"/>
                    <a:pt x="107" y="67"/>
                  </a:cubicBezTo>
                  <a:cubicBezTo>
                    <a:pt x="106" y="67"/>
                    <a:pt x="105" y="67"/>
                    <a:pt x="104" y="66"/>
                  </a:cubicBezTo>
                  <a:cubicBezTo>
                    <a:pt x="100" y="62"/>
                    <a:pt x="97" y="61"/>
                    <a:pt x="95" y="61"/>
                  </a:cubicBezTo>
                  <a:cubicBezTo>
                    <a:pt x="91" y="61"/>
                    <a:pt x="91" y="69"/>
                    <a:pt x="87" y="70"/>
                  </a:cubicBezTo>
                  <a:cubicBezTo>
                    <a:pt x="53" y="71"/>
                    <a:pt x="77" y="83"/>
                    <a:pt x="72" y="83"/>
                  </a:cubicBezTo>
                  <a:cubicBezTo>
                    <a:pt x="59" y="83"/>
                    <a:pt x="35" y="81"/>
                    <a:pt x="14" y="67"/>
                  </a:cubicBezTo>
                  <a:cubicBezTo>
                    <a:pt x="13" y="67"/>
                    <a:pt x="6" y="62"/>
                    <a:pt x="6" y="61"/>
                  </a:cubicBezTo>
                  <a:cubicBezTo>
                    <a:pt x="5" y="61"/>
                    <a:pt x="4" y="62"/>
                    <a:pt x="4" y="62"/>
                  </a:cubicBezTo>
                  <a:cubicBezTo>
                    <a:pt x="3" y="62"/>
                    <a:pt x="3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" y="292"/>
                    <a:pt x="6" y="292"/>
                    <a:pt x="10" y="292"/>
                  </a:cubicBezTo>
                  <a:cubicBezTo>
                    <a:pt x="11" y="292"/>
                    <a:pt x="12" y="292"/>
                    <a:pt x="13" y="292"/>
                  </a:cubicBezTo>
                  <a:cubicBezTo>
                    <a:pt x="14" y="292"/>
                    <a:pt x="15" y="292"/>
                    <a:pt x="16" y="292"/>
                  </a:cubicBezTo>
                  <a:cubicBezTo>
                    <a:pt x="21" y="292"/>
                    <a:pt x="26" y="293"/>
                    <a:pt x="29" y="297"/>
                  </a:cubicBezTo>
                  <a:cubicBezTo>
                    <a:pt x="34" y="304"/>
                    <a:pt x="45" y="318"/>
                    <a:pt x="55" y="318"/>
                  </a:cubicBezTo>
                  <a:cubicBezTo>
                    <a:pt x="63" y="318"/>
                    <a:pt x="63" y="307"/>
                    <a:pt x="70" y="305"/>
                  </a:cubicBezTo>
                  <a:cubicBezTo>
                    <a:pt x="73" y="304"/>
                    <a:pt x="76" y="305"/>
                    <a:pt x="80" y="302"/>
                  </a:cubicBezTo>
                  <a:cubicBezTo>
                    <a:pt x="96" y="318"/>
                    <a:pt x="104" y="324"/>
                    <a:pt x="118" y="345"/>
                  </a:cubicBezTo>
                  <a:cubicBezTo>
                    <a:pt x="119" y="347"/>
                    <a:pt x="123" y="348"/>
                    <a:pt x="124" y="352"/>
                  </a:cubicBezTo>
                  <a:cubicBezTo>
                    <a:pt x="126" y="359"/>
                    <a:pt x="129" y="367"/>
                    <a:pt x="135" y="373"/>
                  </a:cubicBezTo>
                  <a:cubicBezTo>
                    <a:pt x="138" y="376"/>
                    <a:pt x="144" y="374"/>
                    <a:pt x="148" y="378"/>
                  </a:cubicBezTo>
                  <a:cubicBezTo>
                    <a:pt x="152" y="383"/>
                    <a:pt x="161" y="386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397"/>
                    <a:pt x="161" y="397"/>
                    <a:pt x="161" y="397"/>
                  </a:cubicBezTo>
                  <a:cubicBezTo>
                    <a:pt x="161" y="403"/>
                    <a:pt x="154" y="404"/>
                    <a:pt x="154" y="407"/>
                  </a:cubicBezTo>
                  <a:cubicBezTo>
                    <a:pt x="154" y="410"/>
                    <a:pt x="157" y="412"/>
                    <a:pt x="157" y="415"/>
                  </a:cubicBezTo>
                  <a:cubicBezTo>
                    <a:pt x="157" y="422"/>
                    <a:pt x="155" y="436"/>
                    <a:pt x="162" y="438"/>
                  </a:cubicBezTo>
                  <a:cubicBezTo>
                    <a:pt x="167" y="439"/>
                    <a:pt x="171" y="439"/>
                    <a:pt x="174" y="442"/>
                  </a:cubicBezTo>
                  <a:cubicBezTo>
                    <a:pt x="179" y="447"/>
                    <a:pt x="173" y="454"/>
                    <a:pt x="179" y="458"/>
                  </a:cubicBezTo>
                  <a:cubicBezTo>
                    <a:pt x="179" y="458"/>
                    <a:pt x="193" y="467"/>
                    <a:pt x="194" y="468"/>
                  </a:cubicBezTo>
                  <a:cubicBezTo>
                    <a:pt x="197" y="480"/>
                    <a:pt x="198" y="495"/>
                    <a:pt x="216" y="495"/>
                  </a:cubicBezTo>
                  <a:cubicBezTo>
                    <a:pt x="219" y="505"/>
                    <a:pt x="237" y="498"/>
                    <a:pt x="242" y="512"/>
                  </a:cubicBezTo>
                  <a:cubicBezTo>
                    <a:pt x="243" y="517"/>
                    <a:pt x="256" y="518"/>
                    <a:pt x="262" y="524"/>
                  </a:cubicBezTo>
                  <a:cubicBezTo>
                    <a:pt x="263" y="525"/>
                    <a:pt x="265" y="526"/>
                    <a:pt x="267" y="527"/>
                  </a:cubicBezTo>
                  <a:cubicBezTo>
                    <a:pt x="267" y="527"/>
                    <a:pt x="268" y="527"/>
                    <a:pt x="268" y="527"/>
                  </a:cubicBezTo>
                  <a:cubicBezTo>
                    <a:pt x="267" y="527"/>
                    <a:pt x="267" y="527"/>
                    <a:pt x="267" y="527"/>
                  </a:cubicBezTo>
                  <a:cubicBezTo>
                    <a:pt x="690" y="527"/>
                    <a:pt x="690" y="527"/>
                    <a:pt x="690" y="527"/>
                  </a:cubicBezTo>
                  <a:cubicBezTo>
                    <a:pt x="690" y="520"/>
                    <a:pt x="690" y="520"/>
                    <a:pt x="690" y="520"/>
                  </a:cubicBezTo>
                  <a:cubicBezTo>
                    <a:pt x="697" y="526"/>
                    <a:pt x="696" y="530"/>
                    <a:pt x="703" y="534"/>
                  </a:cubicBezTo>
                  <a:cubicBezTo>
                    <a:pt x="729" y="534"/>
                    <a:pt x="729" y="534"/>
                    <a:pt x="729" y="534"/>
                  </a:cubicBezTo>
                  <a:cubicBezTo>
                    <a:pt x="740" y="544"/>
                    <a:pt x="754" y="544"/>
                    <a:pt x="773" y="544"/>
                  </a:cubicBezTo>
                  <a:cubicBezTo>
                    <a:pt x="780" y="542"/>
                    <a:pt x="781" y="544"/>
                    <a:pt x="787" y="542"/>
                  </a:cubicBezTo>
                  <a:cubicBezTo>
                    <a:pt x="792" y="539"/>
                    <a:pt x="790" y="530"/>
                    <a:pt x="795" y="530"/>
                  </a:cubicBezTo>
                  <a:cubicBezTo>
                    <a:pt x="802" y="530"/>
                    <a:pt x="806" y="540"/>
                    <a:pt x="808" y="542"/>
                  </a:cubicBezTo>
                  <a:cubicBezTo>
                    <a:pt x="809" y="540"/>
                    <a:pt x="809" y="536"/>
                    <a:pt x="809" y="535"/>
                  </a:cubicBezTo>
                  <a:cubicBezTo>
                    <a:pt x="810" y="535"/>
                    <a:pt x="811" y="535"/>
                    <a:pt x="813" y="535"/>
                  </a:cubicBezTo>
                  <a:cubicBezTo>
                    <a:pt x="816" y="535"/>
                    <a:pt x="838" y="553"/>
                    <a:pt x="839" y="555"/>
                  </a:cubicBezTo>
                  <a:cubicBezTo>
                    <a:pt x="842" y="561"/>
                    <a:pt x="839" y="566"/>
                    <a:pt x="843" y="571"/>
                  </a:cubicBezTo>
                  <a:cubicBezTo>
                    <a:pt x="856" y="583"/>
                    <a:pt x="872" y="580"/>
                    <a:pt x="885" y="589"/>
                  </a:cubicBezTo>
                  <a:cubicBezTo>
                    <a:pt x="899" y="589"/>
                    <a:pt x="899" y="589"/>
                    <a:pt x="899" y="589"/>
                  </a:cubicBezTo>
                  <a:cubicBezTo>
                    <a:pt x="905" y="593"/>
                    <a:pt x="913" y="598"/>
                    <a:pt x="913" y="606"/>
                  </a:cubicBezTo>
                  <a:cubicBezTo>
                    <a:pt x="913" y="610"/>
                    <a:pt x="911" y="612"/>
                    <a:pt x="908" y="612"/>
                  </a:cubicBezTo>
                  <a:cubicBezTo>
                    <a:pt x="902" y="612"/>
                    <a:pt x="895" y="605"/>
                    <a:pt x="893" y="603"/>
                  </a:cubicBezTo>
                  <a:cubicBezTo>
                    <a:pt x="891" y="612"/>
                    <a:pt x="886" y="637"/>
                    <a:pt x="879" y="637"/>
                  </a:cubicBezTo>
                  <a:cubicBezTo>
                    <a:pt x="879" y="637"/>
                    <a:pt x="879" y="637"/>
                    <a:pt x="879" y="637"/>
                  </a:cubicBezTo>
                  <a:cubicBezTo>
                    <a:pt x="873" y="643"/>
                    <a:pt x="867" y="647"/>
                    <a:pt x="867" y="655"/>
                  </a:cubicBezTo>
                  <a:cubicBezTo>
                    <a:pt x="867" y="655"/>
                    <a:pt x="867" y="655"/>
                    <a:pt x="867" y="655"/>
                  </a:cubicBezTo>
                  <a:cubicBezTo>
                    <a:pt x="869" y="658"/>
                    <a:pt x="872" y="661"/>
                    <a:pt x="875" y="661"/>
                  </a:cubicBezTo>
                  <a:cubicBezTo>
                    <a:pt x="880" y="661"/>
                    <a:pt x="880" y="658"/>
                    <a:pt x="883" y="656"/>
                  </a:cubicBezTo>
                  <a:cubicBezTo>
                    <a:pt x="886" y="652"/>
                    <a:pt x="892" y="652"/>
                    <a:pt x="898" y="652"/>
                  </a:cubicBezTo>
                  <a:cubicBezTo>
                    <a:pt x="900" y="652"/>
                    <a:pt x="901" y="652"/>
                    <a:pt x="903" y="652"/>
                  </a:cubicBezTo>
                  <a:cubicBezTo>
                    <a:pt x="908" y="652"/>
                    <a:pt x="911" y="654"/>
                    <a:pt x="914" y="654"/>
                  </a:cubicBezTo>
                  <a:cubicBezTo>
                    <a:pt x="914" y="654"/>
                    <a:pt x="914" y="654"/>
                    <a:pt x="915" y="654"/>
                  </a:cubicBezTo>
                  <a:cubicBezTo>
                    <a:pt x="915" y="654"/>
                    <a:pt x="915" y="654"/>
                    <a:pt x="915" y="654"/>
                  </a:cubicBezTo>
                  <a:cubicBezTo>
                    <a:pt x="917" y="653"/>
                    <a:pt x="918" y="653"/>
                    <a:pt x="920" y="652"/>
                  </a:cubicBezTo>
                  <a:cubicBezTo>
                    <a:pt x="921" y="651"/>
                    <a:pt x="923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4" y="650"/>
                    <a:pt x="924" y="650"/>
                    <a:pt x="924" y="650"/>
                  </a:cubicBezTo>
                  <a:cubicBezTo>
                    <a:pt x="923" y="647"/>
                    <a:pt x="922" y="644"/>
                    <a:pt x="921" y="641"/>
                  </a:cubicBezTo>
                  <a:cubicBezTo>
                    <a:pt x="921" y="641"/>
                    <a:pt x="921" y="641"/>
                    <a:pt x="921" y="641"/>
                  </a:cubicBezTo>
                  <a:cubicBezTo>
                    <a:pt x="920" y="641"/>
                    <a:pt x="920" y="640"/>
                    <a:pt x="920" y="640"/>
                  </a:cubicBezTo>
                  <a:cubicBezTo>
                    <a:pt x="919" y="639"/>
                    <a:pt x="917" y="638"/>
                    <a:pt x="917" y="636"/>
                  </a:cubicBezTo>
                  <a:cubicBezTo>
                    <a:pt x="917" y="633"/>
                    <a:pt x="923" y="632"/>
                    <a:pt x="924" y="632"/>
                  </a:cubicBezTo>
                  <a:cubicBezTo>
                    <a:pt x="936" y="628"/>
                    <a:pt x="961" y="622"/>
                    <a:pt x="974" y="622"/>
                  </a:cubicBezTo>
                  <a:cubicBezTo>
                    <a:pt x="975" y="621"/>
                    <a:pt x="994" y="602"/>
                    <a:pt x="998" y="599"/>
                  </a:cubicBezTo>
                  <a:cubicBezTo>
                    <a:pt x="999" y="598"/>
                    <a:pt x="1004" y="598"/>
                    <a:pt x="1011" y="598"/>
                  </a:cubicBezTo>
                  <a:cubicBezTo>
                    <a:pt x="1015" y="598"/>
                    <a:pt x="1020" y="598"/>
                    <a:pt x="1025" y="598"/>
                  </a:cubicBezTo>
                  <a:cubicBezTo>
                    <a:pt x="1030" y="598"/>
                    <a:pt x="1034" y="598"/>
                    <a:pt x="1038" y="598"/>
                  </a:cubicBezTo>
                  <a:cubicBezTo>
                    <a:pt x="1043" y="598"/>
                    <a:pt x="1048" y="597"/>
                    <a:pt x="1052" y="596"/>
                  </a:cubicBezTo>
                  <a:cubicBezTo>
                    <a:pt x="1057" y="595"/>
                    <a:pt x="1055" y="593"/>
                    <a:pt x="1057" y="591"/>
                  </a:cubicBezTo>
                  <a:cubicBezTo>
                    <a:pt x="1067" y="581"/>
                    <a:pt x="1067" y="564"/>
                    <a:pt x="1080" y="555"/>
                  </a:cubicBezTo>
                  <a:cubicBezTo>
                    <a:pt x="1082" y="557"/>
                    <a:pt x="1084" y="558"/>
                    <a:pt x="1086" y="558"/>
                  </a:cubicBezTo>
                  <a:cubicBezTo>
                    <a:pt x="1088" y="558"/>
                    <a:pt x="1089" y="557"/>
                    <a:pt x="1091" y="557"/>
                  </a:cubicBezTo>
                  <a:cubicBezTo>
                    <a:pt x="1093" y="556"/>
                    <a:pt x="1095" y="556"/>
                    <a:pt x="1096" y="556"/>
                  </a:cubicBezTo>
                  <a:cubicBezTo>
                    <a:pt x="1098" y="556"/>
                    <a:pt x="1099" y="557"/>
                    <a:pt x="1100" y="558"/>
                  </a:cubicBezTo>
                  <a:cubicBezTo>
                    <a:pt x="1100" y="558"/>
                    <a:pt x="1100" y="558"/>
                    <a:pt x="1100" y="558"/>
                  </a:cubicBezTo>
                  <a:cubicBezTo>
                    <a:pt x="1102" y="562"/>
                    <a:pt x="1104" y="566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4" y="570"/>
                    <a:pt x="1104" y="570"/>
                    <a:pt x="1104" y="570"/>
                  </a:cubicBezTo>
                  <a:cubicBezTo>
                    <a:pt x="1106" y="581"/>
                    <a:pt x="1105" y="594"/>
                    <a:pt x="1110" y="604"/>
                  </a:cubicBezTo>
                  <a:cubicBezTo>
                    <a:pt x="1110" y="602"/>
                    <a:pt x="1110" y="602"/>
                    <a:pt x="1110" y="602"/>
                  </a:cubicBezTo>
                  <a:cubicBezTo>
                    <a:pt x="1110" y="601"/>
                    <a:pt x="1110" y="601"/>
                    <a:pt x="1110" y="601"/>
                  </a:cubicBezTo>
                  <a:cubicBezTo>
                    <a:pt x="1110" y="601"/>
                    <a:pt x="1110" y="601"/>
                    <a:pt x="1111" y="601"/>
                  </a:cubicBezTo>
                  <a:cubicBezTo>
                    <a:pt x="1112" y="601"/>
                    <a:pt x="1114" y="601"/>
                    <a:pt x="1115" y="601"/>
                  </a:cubicBezTo>
                  <a:cubicBezTo>
                    <a:pt x="1117" y="601"/>
                    <a:pt x="1122" y="601"/>
                    <a:pt x="1127" y="601"/>
                  </a:cubicBezTo>
                  <a:cubicBezTo>
                    <a:pt x="1130" y="601"/>
                    <a:pt x="1134" y="601"/>
                    <a:pt x="1136" y="600"/>
                  </a:cubicBezTo>
                  <a:cubicBezTo>
                    <a:pt x="1141" y="596"/>
                    <a:pt x="1141" y="590"/>
                    <a:pt x="1149" y="589"/>
                  </a:cubicBezTo>
                  <a:cubicBezTo>
                    <a:pt x="1149" y="596"/>
                    <a:pt x="1148" y="597"/>
                    <a:pt x="1157" y="597"/>
                  </a:cubicBezTo>
                  <a:cubicBezTo>
                    <a:pt x="1144" y="598"/>
                    <a:pt x="1125" y="606"/>
                    <a:pt x="1125" y="618"/>
                  </a:cubicBezTo>
                  <a:cubicBezTo>
                    <a:pt x="1125" y="623"/>
                    <a:pt x="1133" y="631"/>
                    <a:pt x="1136" y="631"/>
                  </a:cubicBezTo>
                  <a:cubicBezTo>
                    <a:pt x="1140" y="631"/>
                    <a:pt x="1150" y="617"/>
                    <a:pt x="1161" y="614"/>
                  </a:cubicBezTo>
                  <a:cubicBezTo>
                    <a:pt x="1163" y="613"/>
                    <a:pt x="1199" y="600"/>
                    <a:pt x="1199" y="595"/>
                  </a:cubicBezTo>
                  <a:cubicBezTo>
                    <a:pt x="1199" y="590"/>
                    <a:pt x="1186" y="589"/>
                    <a:pt x="1182" y="589"/>
                  </a:cubicBezTo>
                  <a:cubicBezTo>
                    <a:pt x="1167" y="589"/>
                    <a:pt x="1143" y="574"/>
                    <a:pt x="1143" y="561"/>
                  </a:cubicBezTo>
                  <a:cubicBezTo>
                    <a:pt x="1143" y="558"/>
                    <a:pt x="1147" y="554"/>
                    <a:pt x="1148" y="548"/>
                  </a:cubicBezTo>
                  <a:cubicBezTo>
                    <a:pt x="1145" y="548"/>
                    <a:pt x="1140" y="547"/>
                    <a:pt x="1135" y="547"/>
                  </a:cubicBezTo>
                  <a:cubicBezTo>
                    <a:pt x="1138" y="543"/>
                    <a:pt x="1157" y="540"/>
                    <a:pt x="1157" y="529"/>
                  </a:cubicBezTo>
                  <a:cubicBezTo>
                    <a:pt x="1157" y="522"/>
                    <a:pt x="1149" y="521"/>
                    <a:pt x="1140" y="521"/>
                  </a:cubicBezTo>
                  <a:cubicBezTo>
                    <a:pt x="1137" y="521"/>
                    <a:pt x="1133" y="521"/>
                    <a:pt x="1130" y="521"/>
                  </a:cubicBezTo>
                  <a:cubicBezTo>
                    <a:pt x="1106" y="521"/>
                    <a:pt x="1096" y="538"/>
                    <a:pt x="1080" y="540"/>
                  </a:cubicBezTo>
                  <a:cubicBezTo>
                    <a:pt x="1087" y="526"/>
                    <a:pt x="1098" y="530"/>
                    <a:pt x="1110" y="519"/>
                  </a:cubicBezTo>
                  <a:cubicBezTo>
                    <a:pt x="1117" y="511"/>
                    <a:pt x="1112" y="507"/>
                    <a:pt x="1123" y="503"/>
                  </a:cubicBezTo>
                  <a:cubicBezTo>
                    <a:pt x="1132" y="500"/>
                    <a:pt x="1139" y="499"/>
                    <a:pt x="1147" y="499"/>
                  </a:cubicBezTo>
                  <a:cubicBezTo>
                    <a:pt x="1155" y="499"/>
                    <a:pt x="1164" y="500"/>
                    <a:pt x="1174" y="500"/>
                  </a:cubicBezTo>
                  <a:cubicBezTo>
                    <a:pt x="1187" y="500"/>
                    <a:pt x="1196" y="502"/>
                    <a:pt x="1205" y="502"/>
                  </a:cubicBezTo>
                  <a:cubicBezTo>
                    <a:pt x="1214" y="502"/>
                    <a:pt x="1223" y="500"/>
                    <a:pt x="1231" y="489"/>
                  </a:cubicBezTo>
                  <a:cubicBezTo>
                    <a:pt x="1239" y="479"/>
                    <a:pt x="1281" y="477"/>
                    <a:pt x="1281" y="460"/>
                  </a:cubicBezTo>
                  <a:cubicBezTo>
                    <a:pt x="1281" y="448"/>
                    <a:pt x="1277" y="442"/>
                    <a:pt x="1272" y="434"/>
                  </a:cubicBezTo>
                  <a:cubicBezTo>
                    <a:pt x="1268" y="434"/>
                    <a:pt x="1274" y="429"/>
                    <a:pt x="1268" y="426"/>
                  </a:cubicBezTo>
                  <a:cubicBezTo>
                    <a:pt x="1268" y="420"/>
                    <a:pt x="1268" y="420"/>
                    <a:pt x="1268" y="420"/>
                  </a:cubicBezTo>
                  <a:cubicBezTo>
                    <a:pt x="1256" y="427"/>
                    <a:pt x="1230" y="436"/>
                    <a:pt x="1218" y="436"/>
                  </a:cubicBezTo>
                  <a:cubicBezTo>
                    <a:pt x="1216" y="436"/>
                    <a:pt x="1213" y="435"/>
                    <a:pt x="1213" y="434"/>
                  </a:cubicBezTo>
                  <a:cubicBezTo>
                    <a:pt x="1223" y="428"/>
                    <a:pt x="1252" y="424"/>
                    <a:pt x="1256" y="414"/>
                  </a:cubicBezTo>
                  <a:cubicBezTo>
                    <a:pt x="1256" y="411"/>
                    <a:pt x="1252" y="411"/>
                    <a:pt x="1251" y="408"/>
                  </a:cubicBezTo>
                  <a:cubicBezTo>
                    <a:pt x="1250" y="408"/>
                    <a:pt x="1248" y="408"/>
                    <a:pt x="1247" y="408"/>
                  </a:cubicBezTo>
                  <a:cubicBezTo>
                    <a:pt x="1233" y="408"/>
                    <a:pt x="1211" y="402"/>
                    <a:pt x="1211" y="386"/>
                  </a:cubicBezTo>
                  <a:cubicBezTo>
                    <a:pt x="1211" y="384"/>
                    <a:pt x="1211" y="384"/>
                    <a:pt x="1211" y="384"/>
                  </a:cubicBezTo>
                  <a:cubicBezTo>
                    <a:pt x="1200" y="384"/>
                    <a:pt x="1193" y="377"/>
                    <a:pt x="1186" y="372"/>
                  </a:cubicBezTo>
                  <a:cubicBezTo>
                    <a:pt x="1189" y="370"/>
                    <a:pt x="1194" y="368"/>
                    <a:pt x="1194" y="362"/>
                  </a:cubicBezTo>
                  <a:cubicBezTo>
                    <a:pt x="1194" y="357"/>
                    <a:pt x="1189" y="352"/>
                    <a:pt x="1190" y="347"/>
                  </a:cubicBezTo>
                  <a:cubicBezTo>
                    <a:pt x="1186" y="346"/>
                    <a:pt x="1168" y="335"/>
                    <a:pt x="1173" y="325"/>
                  </a:cubicBezTo>
                  <a:cubicBezTo>
                    <a:pt x="1178" y="313"/>
                    <a:pt x="1156" y="310"/>
                    <a:pt x="1154" y="296"/>
                  </a:cubicBezTo>
                  <a:cubicBezTo>
                    <a:pt x="1153" y="296"/>
                    <a:pt x="1148" y="291"/>
                    <a:pt x="1145" y="289"/>
                  </a:cubicBezTo>
                  <a:cubicBezTo>
                    <a:pt x="1142" y="292"/>
                    <a:pt x="1133" y="297"/>
                    <a:pt x="1133" y="304"/>
                  </a:cubicBezTo>
                  <a:cubicBezTo>
                    <a:pt x="1133" y="312"/>
                    <a:pt x="1116" y="331"/>
                    <a:pt x="1103" y="331"/>
                  </a:cubicBezTo>
                  <a:cubicBezTo>
                    <a:pt x="1094" y="331"/>
                    <a:pt x="1092" y="320"/>
                    <a:pt x="1086" y="320"/>
                  </a:cubicBezTo>
                  <a:cubicBezTo>
                    <a:pt x="1077" y="320"/>
                    <a:pt x="1073" y="294"/>
                    <a:pt x="1072" y="283"/>
                  </a:cubicBezTo>
                  <a:cubicBezTo>
                    <a:pt x="1069" y="268"/>
                    <a:pt x="1041" y="279"/>
                    <a:pt x="1041" y="259"/>
                  </a:cubicBezTo>
                  <a:cubicBezTo>
                    <a:pt x="1026" y="257"/>
                    <a:pt x="1023" y="239"/>
                    <a:pt x="1008" y="239"/>
                  </a:cubicBezTo>
                  <a:cubicBezTo>
                    <a:pt x="1001" y="239"/>
                    <a:pt x="1001" y="244"/>
                    <a:pt x="993" y="244"/>
                  </a:cubicBezTo>
                  <a:cubicBezTo>
                    <a:pt x="978" y="244"/>
                    <a:pt x="969" y="235"/>
                    <a:pt x="954" y="235"/>
                  </a:cubicBezTo>
                  <a:cubicBezTo>
                    <a:pt x="946" y="235"/>
                    <a:pt x="938" y="239"/>
                    <a:pt x="938" y="248"/>
                  </a:cubicBezTo>
                  <a:cubicBezTo>
                    <a:pt x="938" y="254"/>
                    <a:pt x="957" y="261"/>
                    <a:pt x="940" y="272"/>
                  </a:cubicBezTo>
                  <a:cubicBezTo>
                    <a:pt x="933" y="277"/>
                    <a:pt x="949" y="288"/>
                    <a:pt x="950" y="296"/>
                  </a:cubicBezTo>
                  <a:cubicBezTo>
                    <a:pt x="952" y="312"/>
                    <a:pt x="937" y="316"/>
                    <a:pt x="930" y="318"/>
                  </a:cubicBezTo>
                  <a:cubicBezTo>
                    <a:pt x="942" y="339"/>
                    <a:pt x="961" y="346"/>
                    <a:pt x="961" y="381"/>
                  </a:cubicBezTo>
                  <a:cubicBezTo>
                    <a:pt x="961" y="390"/>
                    <a:pt x="929" y="414"/>
                    <a:pt x="918" y="416"/>
                  </a:cubicBezTo>
                  <a:cubicBezTo>
                    <a:pt x="937" y="425"/>
                    <a:pt x="930" y="454"/>
                    <a:pt x="937" y="463"/>
                  </a:cubicBezTo>
                  <a:cubicBezTo>
                    <a:pt x="935" y="466"/>
                    <a:pt x="928" y="470"/>
                    <a:pt x="927" y="476"/>
                  </a:cubicBezTo>
                  <a:cubicBezTo>
                    <a:pt x="922" y="476"/>
                    <a:pt x="918" y="483"/>
                    <a:pt x="914" y="483"/>
                  </a:cubicBezTo>
                  <a:cubicBezTo>
                    <a:pt x="913" y="483"/>
                    <a:pt x="912" y="482"/>
                    <a:pt x="912" y="482"/>
                  </a:cubicBezTo>
                  <a:cubicBezTo>
                    <a:pt x="898" y="471"/>
                    <a:pt x="880" y="455"/>
                    <a:pt x="880" y="440"/>
                  </a:cubicBezTo>
                  <a:cubicBezTo>
                    <a:pt x="880" y="423"/>
                    <a:pt x="883" y="410"/>
                    <a:pt x="868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14" y="386"/>
                    <a:pt x="792" y="377"/>
                    <a:pt x="769" y="368"/>
                  </a:cubicBezTo>
                  <a:cubicBezTo>
                    <a:pt x="765" y="367"/>
                    <a:pt x="753" y="358"/>
                    <a:pt x="745" y="358"/>
                  </a:cubicBezTo>
                  <a:cubicBezTo>
                    <a:pt x="737" y="358"/>
                    <a:pt x="734" y="366"/>
                    <a:pt x="726" y="366"/>
                  </a:cubicBezTo>
                  <a:cubicBezTo>
                    <a:pt x="726" y="353"/>
                    <a:pt x="717" y="323"/>
                    <a:pt x="706" y="323"/>
                  </a:cubicBezTo>
                  <a:cubicBezTo>
                    <a:pt x="700" y="323"/>
                    <a:pt x="698" y="328"/>
                    <a:pt x="692" y="329"/>
                  </a:cubicBezTo>
                  <a:cubicBezTo>
                    <a:pt x="695" y="322"/>
                    <a:pt x="692" y="320"/>
                    <a:pt x="692" y="305"/>
                  </a:cubicBezTo>
                  <a:cubicBezTo>
                    <a:pt x="692" y="284"/>
                    <a:pt x="699" y="271"/>
                    <a:pt x="711" y="259"/>
                  </a:cubicBezTo>
                  <a:cubicBezTo>
                    <a:pt x="715" y="255"/>
                    <a:pt x="724" y="234"/>
                    <a:pt x="728" y="233"/>
                  </a:cubicBezTo>
                  <a:cubicBezTo>
                    <a:pt x="737" y="230"/>
                    <a:pt x="753" y="235"/>
                    <a:pt x="753" y="222"/>
                  </a:cubicBezTo>
                  <a:cubicBezTo>
                    <a:pt x="753" y="214"/>
                    <a:pt x="733" y="214"/>
                    <a:pt x="726" y="209"/>
                  </a:cubicBezTo>
                  <a:cubicBezTo>
                    <a:pt x="726" y="209"/>
                    <a:pt x="726" y="210"/>
                    <a:pt x="726" y="210"/>
                  </a:cubicBezTo>
                  <a:cubicBezTo>
                    <a:pt x="727" y="210"/>
                    <a:pt x="726" y="209"/>
                    <a:pt x="726" y="208"/>
                  </a:cubicBezTo>
                  <a:cubicBezTo>
                    <a:pt x="726" y="207"/>
                    <a:pt x="727" y="207"/>
                    <a:pt x="729" y="207"/>
                  </a:cubicBezTo>
                  <a:cubicBezTo>
                    <a:pt x="733" y="207"/>
                    <a:pt x="741" y="208"/>
                    <a:pt x="757" y="213"/>
                  </a:cubicBezTo>
                  <a:cubicBezTo>
                    <a:pt x="758" y="214"/>
                    <a:pt x="759" y="214"/>
                    <a:pt x="760" y="214"/>
                  </a:cubicBezTo>
                  <a:cubicBezTo>
                    <a:pt x="767" y="214"/>
                    <a:pt x="762" y="202"/>
                    <a:pt x="768" y="202"/>
                  </a:cubicBezTo>
                  <a:cubicBezTo>
                    <a:pt x="769" y="202"/>
                    <a:pt x="773" y="202"/>
                    <a:pt x="780" y="202"/>
                  </a:cubicBezTo>
                  <a:cubicBezTo>
                    <a:pt x="792" y="202"/>
                    <a:pt x="799" y="189"/>
                    <a:pt x="808" y="183"/>
                  </a:cubicBezTo>
                  <a:cubicBezTo>
                    <a:pt x="808" y="175"/>
                    <a:pt x="808" y="175"/>
                    <a:pt x="808" y="175"/>
                  </a:cubicBezTo>
                  <a:cubicBezTo>
                    <a:pt x="790" y="170"/>
                    <a:pt x="772" y="173"/>
                    <a:pt x="764" y="157"/>
                  </a:cubicBezTo>
                  <a:cubicBezTo>
                    <a:pt x="764" y="157"/>
                    <a:pt x="770" y="157"/>
                    <a:pt x="773" y="157"/>
                  </a:cubicBezTo>
                  <a:cubicBezTo>
                    <a:pt x="780" y="161"/>
                    <a:pt x="787" y="169"/>
                    <a:pt x="797" y="169"/>
                  </a:cubicBezTo>
                  <a:cubicBezTo>
                    <a:pt x="805" y="169"/>
                    <a:pt x="821" y="158"/>
                    <a:pt x="821" y="152"/>
                  </a:cubicBezTo>
                  <a:cubicBezTo>
                    <a:pt x="821" y="150"/>
                    <a:pt x="813" y="140"/>
                    <a:pt x="817" y="140"/>
                  </a:cubicBezTo>
                  <a:cubicBezTo>
                    <a:pt x="829" y="140"/>
                    <a:pt x="833" y="151"/>
                    <a:pt x="840" y="151"/>
                  </a:cubicBezTo>
                  <a:cubicBezTo>
                    <a:pt x="845" y="151"/>
                    <a:pt x="848" y="147"/>
                    <a:pt x="858" y="147"/>
                  </a:cubicBezTo>
                  <a:cubicBezTo>
                    <a:pt x="856" y="144"/>
                    <a:pt x="856" y="140"/>
                    <a:pt x="859" y="140"/>
                  </a:cubicBezTo>
                  <a:cubicBezTo>
                    <a:pt x="860" y="140"/>
                    <a:pt x="862" y="141"/>
                    <a:pt x="864" y="144"/>
                  </a:cubicBezTo>
                  <a:cubicBezTo>
                    <a:pt x="864" y="145"/>
                    <a:pt x="865" y="145"/>
                    <a:pt x="866" y="145"/>
                  </a:cubicBezTo>
                  <a:cubicBezTo>
                    <a:pt x="873" y="145"/>
                    <a:pt x="895" y="125"/>
                    <a:pt x="895" y="119"/>
                  </a:cubicBezTo>
                  <a:cubicBezTo>
                    <a:pt x="895" y="114"/>
                    <a:pt x="883" y="109"/>
                    <a:pt x="883" y="106"/>
                  </a:cubicBezTo>
                  <a:cubicBezTo>
                    <a:pt x="883" y="102"/>
                    <a:pt x="875" y="94"/>
                    <a:pt x="892" y="86"/>
                  </a:cubicBezTo>
                  <a:cubicBezTo>
                    <a:pt x="894" y="81"/>
                    <a:pt x="892" y="82"/>
                    <a:pt x="892" y="73"/>
                  </a:cubicBezTo>
                  <a:cubicBezTo>
                    <a:pt x="875" y="73"/>
                    <a:pt x="879" y="59"/>
                    <a:pt x="858" y="59"/>
                  </a:cubicBezTo>
                  <a:cubicBezTo>
                    <a:pt x="853" y="59"/>
                    <a:pt x="849" y="56"/>
                    <a:pt x="845" y="56"/>
                  </a:cubicBezTo>
                  <a:cubicBezTo>
                    <a:pt x="838" y="56"/>
                    <a:pt x="831" y="60"/>
                    <a:pt x="831" y="66"/>
                  </a:cubicBezTo>
                  <a:cubicBezTo>
                    <a:pt x="831" y="73"/>
                    <a:pt x="839" y="76"/>
                    <a:pt x="839" y="81"/>
                  </a:cubicBezTo>
                  <a:cubicBezTo>
                    <a:pt x="839" y="86"/>
                    <a:pt x="827" y="86"/>
                    <a:pt x="824" y="91"/>
                  </a:cubicBezTo>
                  <a:cubicBezTo>
                    <a:pt x="820" y="100"/>
                    <a:pt x="822" y="107"/>
                    <a:pt x="814" y="117"/>
                  </a:cubicBezTo>
                  <a:cubicBezTo>
                    <a:pt x="811" y="120"/>
                    <a:pt x="808" y="122"/>
                    <a:pt x="805" y="122"/>
                  </a:cubicBezTo>
                  <a:cubicBezTo>
                    <a:pt x="796" y="122"/>
                    <a:pt x="786" y="106"/>
                    <a:pt x="786" y="102"/>
                  </a:cubicBezTo>
                  <a:cubicBezTo>
                    <a:pt x="786" y="95"/>
                    <a:pt x="795" y="96"/>
                    <a:pt x="795" y="89"/>
                  </a:cubicBezTo>
                  <a:cubicBezTo>
                    <a:pt x="795" y="85"/>
                    <a:pt x="780" y="70"/>
                    <a:pt x="776" y="70"/>
                  </a:cubicBezTo>
                  <a:cubicBezTo>
                    <a:pt x="761" y="70"/>
                    <a:pt x="771" y="93"/>
                    <a:pt x="755" y="93"/>
                  </a:cubicBezTo>
                  <a:cubicBezTo>
                    <a:pt x="755" y="84"/>
                    <a:pt x="754" y="77"/>
                    <a:pt x="743" y="72"/>
                  </a:cubicBezTo>
                  <a:cubicBezTo>
                    <a:pt x="744" y="70"/>
                    <a:pt x="745" y="68"/>
                    <a:pt x="748" y="66"/>
                  </a:cubicBezTo>
                  <a:cubicBezTo>
                    <a:pt x="739" y="61"/>
                    <a:pt x="728" y="66"/>
                    <a:pt x="722" y="58"/>
                  </a:cubicBezTo>
                  <a:cubicBezTo>
                    <a:pt x="725" y="56"/>
                    <a:pt x="735" y="52"/>
                    <a:pt x="735" y="45"/>
                  </a:cubicBezTo>
                  <a:cubicBezTo>
                    <a:pt x="735" y="35"/>
                    <a:pt x="719" y="36"/>
                    <a:pt x="719" y="28"/>
                  </a:cubicBezTo>
                  <a:cubicBezTo>
                    <a:pt x="718" y="11"/>
                    <a:pt x="707" y="1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34"/>
            <p:cNvSpPr>
              <a:spLocks noEditPoints="1"/>
            </p:cNvSpPr>
            <p:nvPr/>
          </p:nvSpPr>
          <p:spPr bwMode="auto">
            <a:xfrm>
              <a:off x="-2508" y="-27"/>
              <a:ext cx="1326" cy="958"/>
            </a:xfrm>
            <a:custGeom>
              <a:avLst/>
              <a:gdLst>
                <a:gd name="T0" fmla="*/ 400 w 561"/>
                <a:gd name="T1" fmla="*/ 44 h 405"/>
                <a:gd name="T2" fmla="*/ 400 w 561"/>
                <a:gd name="T3" fmla="*/ 44 h 405"/>
                <a:gd name="T4" fmla="*/ 400 w 561"/>
                <a:gd name="T5" fmla="*/ 42 h 405"/>
                <a:gd name="T6" fmla="*/ 139 w 561"/>
                <a:gd name="T7" fmla="*/ 15 h 405"/>
                <a:gd name="T8" fmla="*/ 129 w 561"/>
                <a:gd name="T9" fmla="*/ 16 h 405"/>
                <a:gd name="T10" fmla="*/ 120 w 561"/>
                <a:gd name="T11" fmla="*/ 16 h 405"/>
                <a:gd name="T12" fmla="*/ 23 w 561"/>
                <a:gd name="T13" fmla="*/ 66 h 405"/>
                <a:gd name="T14" fmla="*/ 43 w 561"/>
                <a:gd name="T15" fmla="*/ 93 h 405"/>
                <a:gd name="T16" fmla="*/ 91 w 561"/>
                <a:gd name="T17" fmla="*/ 139 h 405"/>
                <a:gd name="T18" fmla="*/ 76 w 561"/>
                <a:gd name="T19" fmla="*/ 139 h 405"/>
                <a:gd name="T20" fmla="*/ 57 w 561"/>
                <a:gd name="T21" fmla="*/ 127 h 405"/>
                <a:gd name="T22" fmla="*/ 0 w 561"/>
                <a:gd name="T23" fmla="*/ 150 h 405"/>
                <a:gd name="T24" fmla="*/ 14 w 561"/>
                <a:gd name="T25" fmla="*/ 164 h 405"/>
                <a:gd name="T26" fmla="*/ 49 w 561"/>
                <a:gd name="T27" fmla="*/ 179 h 405"/>
                <a:gd name="T28" fmla="*/ 71 w 561"/>
                <a:gd name="T29" fmla="*/ 182 h 405"/>
                <a:gd name="T30" fmla="*/ 98 w 561"/>
                <a:gd name="T31" fmla="*/ 173 h 405"/>
                <a:gd name="T32" fmla="*/ 101 w 561"/>
                <a:gd name="T33" fmla="*/ 181 h 405"/>
                <a:gd name="T34" fmla="*/ 94 w 561"/>
                <a:gd name="T35" fmla="*/ 182 h 405"/>
                <a:gd name="T36" fmla="*/ 62 w 561"/>
                <a:gd name="T37" fmla="*/ 216 h 405"/>
                <a:gd name="T38" fmla="*/ 43 w 561"/>
                <a:gd name="T39" fmla="*/ 267 h 405"/>
                <a:gd name="T40" fmla="*/ 71 w 561"/>
                <a:gd name="T41" fmla="*/ 293 h 405"/>
                <a:gd name="T42" fmla="*/ 86 w 561"/>
                <a:gd name="T43" fmla="*/ 292 h 405"/>
                <a:gd name="T44" fmla="*/ 91 w 561"/>
                <a:gd name="T45" fmla="*/ 316 h 405"/>
                <a:gd name="T46" fmla="*/ 105 w 561"/>
                <a:gd name="T47" fmla="*/ 312 h 405"/>
                <a:gd name="T48" fmla="*/ 131 w 561"/>
                <a:gd name="T49" fmla="*/ 319 h 405"/>
                <a:gd name="T50" fmla="*/ 149 w 561"/>
                <a:gd name="T51" fmla="*/ 313 h 405"/>
                <a:gd name="T52" fmla="*/ 176 w 561"/>
                <a:gd name="T53" fmla="*/ 306 h 405"/>
                <a:gd name="T54" fmla="*/ 109 w 561"/>
                <a:gd name="T55" fmla="*/ 367 h 405"/>
                <a:gd name="T56" fmla="*/ 67 w 561"/>
                <a:gd name="T57" fmla="*/ 393 h 405"/>
                <a:gd name="T58" fmla="*/ 50 w 561"/>
                <a:gd name="T59" fmla="*/ 405 h 405"/>
                <a:gd name="T60" fmla="*/ 136 w 561"/>
                <a:gd name="T61" fmla="*/ 369 h 405"/>
                <a:gd name="T62" fmla="*/ 183 w 561"/>
                <a:gd name="T63" fmla="*/ 332 h 405"/>
                <a:gd name="T64" fmla="*/ 207 w 561"/>
                <a:gd name="T65" fmla="*/ 303 h 405"/>
                <a:gd name="T66" fmla="*/ 261 w 561"/>
                <a:gd name="T67" fmla="*/ 256 h 405"/>
                <a:gd name="T68" fmla="*/ 237 w 561"/>
                <a:gd name="T69" fmla="*/ 287 h 405"/>
                <a:gd name="T70" fmla="*/ 233 w 561"/>
                <a:gd name="T71" fmla="*/ 298 h 405"/>
                <a:gd name="T72" fmla="*/ 292 w 561"/>
                <a:gd name="T73" fmla="*/ 272 h 405"/>
                <a:gd name="T74" fmla="*/ 308 w 561"/>
                <a:gd name="T75" fmla="*/ 256 h 405"/>
                <a:gd name="T76" fmla="*/ 387 w 561"/>
                <a:gd name="T77" fmla="*/ 283 h 405"/>
                <a:gd name="T78" fmla="*/ 459 w 561"/>
                <a:gd name="T79" fmla="*/ 321 h 405"/>
                <a:gd name="T80" fmla="*/ 483 w 561"/>
                <a:gd name="T81" fmla="*/ 320 h 405"/>
                <a:gd name="T82" fmla="*/ 492 w 561"/>
                <a:gd name="T83" fmla="*/ 323 h 405"/>
                <a:gd name="T84" fmla="*/ 495 w 561"/>
                <a:gd name="T85" fmla="*/ 342 h 405"/>
                <a:gd name="T86" fmla="*/ 509 w 561"/>
                <a:gd name="T87" fmla="*/ 342 h 405"/>
                <a:gd name="T88" fmla="*/ 511 w 561"/>
                <a:gd name="T89" fmla="*/ 359 h 405"/>
                <a:gd name="T90" fmla="*/ 526 w 561"/>
                <a:gd name="T91" fmla="*/ 375 h 405"/>
                <a:gd name="T92" fmla="*/ 554 w 561"/>
                <a:gd name="T93" fmla="*/ 390 h 405"/>
                <a:gd name="T94" fmla="*/ 561 w 561"/>
                <a:gd name="T95" fmla="*/ 380 h 405"/>
                <a:gd name="T96" fmla="*/ 535 w 561"/>
                <a:gd name="T97" fmla="*/ 356 h 405"/>
                <a:gd name="T98" fmla="*/ 518 w 561"/>
                <a:gd name="T99" fmla="*/ 328 h 405"/>
                <a:gd name="T100" fmla="*/ 470 w 561"/>
                <a:gd name="T101" fmla="*/ 288 h 405"/>
                <a:gd name="T102" fmla="*/ 429 w 561"/>
                <a:gd name="T103" fmla="*/ 280 h 405"/>
                <a:gd name="T104" fmla="*/ 413 w 561"/>
                <a:gd name="T105" fmla="*/ 275 h 405"/>
                <a:gd name="T106" fmla="*/ 400 w 561"/>
                <a:gd name="T107" fmla="*/ 272 h 405"/>
                <a:gd name="T108" fmla="*/ 400 w 561"/>
                <a:gd name="T109" fmla="*/ 44 h 405"/>
                <a:gd name="T110" fmla="*/ 342 w 561"/>
                <a:gd name="T111" fmla="*/ 37 h 405"/>
                <a:gd name="T112" fmla="*/ 241 w 561"/>
                <a:gd name="T113" fmla="*/ 24 h 405"/>
                <a:gd name="T114" fmla="*/ 199 w 561"/>
                <a:gd name="T115" fmla="*/ 13 h 405"/>
                <a:gd name="T116" fmla="*/ 176 w 561"/>
                <a:gd name="T117" fmla="*/ 15 h 405"/>
                <a:gd name="T118" fmla="*/ 179 w 561"/>
                <a:gd name="T119" fmla="*/ 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1" h="405">
                  <a:moveTo>
                    <a:pt x="400" y="42"/>
                  </a:move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2"/>
                    <a:pt x="400" y="42"/>
                    <a:pt x="400" y="42"/>
                  </a:cubicBezTo>
                  <a:moveTo>
                    <a:pt x="162" y="0"/>
                  </a:moveTo>
                  <a:cubicBezTo>
                    <a:pt x="153" y="0"/>
                    <a:pt x="148" y="12"/>
                    <a:pt x="139" y="15"/>
                  </a:cubicBezTo>
                  <a:cubicBezTo>
                    <a:pt x="137" y="16"/>
                    <a:pt x="135" y="16"/>
                    <a:pt x="134" y="16"/>
                  </a:cubicBezTo>
                  <a:cubicBezTo>
                    <a:pt x="132" y="16"/>
                    <a:pt x="131" y="16"/>
                    <a:pt x="129" y="16"/>
                  </a:cubicBezTo>
                  <a:cubicBezTo>
                    <a:pt x="128" y="16"/>
                    <a:pt x="126" y="15"/>
                    <a:pt x="125" y="15"/>
                  </a:cubicBezTo>
                  <a:cubicBezTo>
                    <a:pt x="123" y="15"/>
                    <a:pt x="122" y="16"/>
                    <a:pt x="120" y="16"/>
                  </a:cubicBezTo>
                  <a:cubicBezTo>
                    <a:pt x="92" y="25"/>
                    <a:pt x="68" y="45"/>
                    <a:pt x="52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8"/>
                    <a:pt x="15" y="81"/>
                    <a:pt x="15" y="81"/>
                  </a:cubicBezTo>
                  <a:cubicBezTo>
                    <a:pt x="15" y="85"/>
                    <a:pt x="37" y="89"/>
                    <a:pt x="43" y="93"/>
                  </a:cubicBezTo>
                  <a:cubicBezTo>
                    <a:pt x="49" y="96"/>
                    <a:pt x="55" y="112"/>
                    <a:pt x="59" y="114"/>
                  </a:cubicBezTo>
                  <a:cubicBezTo>
                    <a:pt x="75" y="121"/>
                    <a:pt x="86" y="122"/>
                    <a:pt x="91" y="139"/>
                  </a:cubicBezTo>
                  <a:cubicBezTo>
                    <a:pt x="89" y="140"/>
                    <a:pt x="87" y="140"/>
                    <a:pt x="86" y="140"/>
                  </a:cubicBezTo>
                  <a:cubicBezTo>
                    <a:pt x="83" y="140"/>
                    <a:pt x="81" y="139"/>
                    <a:pt x="76" y="139"/>
                  </a:cubicBezTo>
                  <a:cubicBezTo>
                    <a:pt x="72" y="139"/>
                    <a:pt x="69" y="140"/>
                    <a:pt x="65" y="140"/>
                  </a:cubicBezTo>
                  <a:cubicBezTo>
                    <a:pt x="60" y="140"/>
                    <a:pt x="57" y="138"/>
                    <a:pt x="57" y="127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34" y="135"/>
                    <a:pt x="13" y="142"/>
                    <a:pt x="0" y="150"/>
                  </a:cubicBezTo>
                  <a:cubicBezTo>
                    <a:pt x="2" y="155"/>
                    <a:pt x="7" y="159"/>
                    <a:pt x="15" y="159"/>
                  </a:cubicBezTo>
                  <a:cubicBezTo>
                    <a:pt x="15" y="160"/>
                    <a:pt x="14" y="162"/>
                    <a:pt x="14" y="164"/>
                  </a:cubicBezTo>
                  <a:cubicBezTo>
                    <a:pt x="14" y="169"/>
                    <a:pt x="20" y="171"/>
                    <a:pt x="21" y="179"/>
                  </a:cubicBezTo>
                  <a:cubicBezTo>
                    <a:pt x="25" y="179"/>
                    <a:pt x="38" y="179"/>
                    <a:pt x="49" y="179"/>
                  </a:cubicBezTo>
                  <a:cubicBezTo>
                    <a:pt x="50" y="179"/>
                    <a:pt x="51" y="178"/>
                    <a:pt x="52" y="178"/>
                  </a:cubicBezTo>
                  <a:cubicBezTo>
                    <a:pt x="58" y="178"/>
                    <a:pt x="62" y="182"/>
                    <a:pt x="71" y="182"/>
                  </a:cubicBezTo>
                  <a:cubicBezTo>
                    <a:pt x="82" y="182"/>
                    <a:pt x="85" y="173"/>
                    <a:pt x="94" y="173"/>
                  </a:cubicBezTo>
                  <a:cubicBezTo>
                    <a:pt x="96" y="173"/>
                    <a:pt x="96" y="173"/>
                    <a:pt x="98" y="173"/>
                  </a:cubicBezTo>
                  <a:cubicBezTo>
                    <a:pt x="99" y="173"/>
                    <a:pt x="100" y="173"/>
                    <a:pt x="101" y="173"/>
                  </a:cubicBezTo>
                  <a:cubicBezTo>
                    <a:pt x="101" y="181"/>
                    <a:pt x="101" y="181"/>
                    <a:pt x="101" y="181"/>
                  </a:cubicBezTo>
                  <a:cubicBezTo>
                    <a:pt x="100" y="180"/>
                    <a:pt x="99" y="180"/>
                    <a:pt x="98" y="180"/>
                  </a:cubicBezTo>
                  <a:cubicBezTo>
                    <a:pt x="97" y="180"/>
                    <a:pt x="96" y="180"/>
                    <a:pt x="94" y="182"/>
                  </a:cubicBezTo>
                  <a:cubicBezTo>
                    <a:pt x="94" y="183"/>
                    <a:pt x="103" y="191"/>
                    <a:pt x="103" y="195"/>
                  </a:cubicBezTo>
                  <a:cubicBezTo>
                    <a:pt x="103" y="201"/>
                    <a:pt x="67" y="216"/>
                    <a:pt x="62" y="216"/>
                  </a:cubicBezTo>
                  <a:cubicBezTo>
                    <a:pt x="51" y="216"/>
                    <a:pt x="22" y="229"/>
                    <a:pt x="22" y="245"/>
                  </a:cubicBezTo>
                  <a:cubicBezTo>
                    <a:pt x="22" y="253"/>
                    <a:pt x="39" y="256"/>
                    <a:pt x="43" y="267"/>
                  </a:cubicBezTo>
                  <a:cubicBezTo>
                    <a:pt x="41" y="267"/>
                    <a:pt x="38" y="269"/>
                    <a:pt x="36" y="269"/>
                  </a:cubicBezTo>
                  <a:cubicBezTo>
                    <a:pt x="39" y="274"/>
                    <a:pt x="64" y="293"/>
                    <a:pt x="71" y="293"/>
                  </a:cubicBezTo>
                  <a:cubicBezTo>
                    <a:pt x="73" y="293"/>
                    <a:pt x="77" y="284"/>
                    <a:pt x="81" y="284"/>
                  </a:cubicBezTo>
                  <a:cubicBezTo>
                    <a:pt x="86" y="284"/>
                    <a:pt x="86" y="291"/>
                    <a:pt x="86" y="292"/>
                  </a:cubicBezTo>
                  <a:cubicBezTo>
                    <a:pt x="86" y="296"/>
                    <a:pt x="86" y="296"/>
                    <a:pt x="86" y="303"/>
                  </a:cubicBezTo>
                  <a:cubicBezTo>
                    <a:pt x="86" y="307"/>
                    <a:pt x="88" y="316"/>
                    <a:pt x="91" y="316"/>
                  </a:cubicBezTo>
                  <a:cubicBezTo>
                    <a:pt x="93" y="316"/>
                    <a:pt x="96" y="312"/>
                    <a:pt x="99" y="312"/>
                  </a:cubicBezTo>
                  <a:cubicBezTo>
                    <a:pt x="101" y="312"/>
                    <a:pt x="100" y="312"/>
                    <a:pt x="105" y="312"/>
                  </a:cubicBezTo>
                  <a:cubicBezTo>
                    <a:pt x="105" y="310"/>
                    <a:pt x="105" y="307"/>
                    <a:pt x="106" y="304"/>
                  </a:cubicBezTo>
                  <a:cubicBezTo>
                    <a:pt x="115" y="311"/>
                    <a:pt x="118" y="314"/>
                    <a:pt x="131" y="319"/>
                  </a:cubicBezTo>
                  <a:cubicBezTo>
                    <a:pt x="132" y="315"/>
                    <a:pt x="133" y="313"/>
                    <a:pt x="135" y="309"/>
                  </a:cubicBezTo>
                  <a:cubicBezTo>
                    <a:pt x="140" y="311"/>
                    <a:pt x="143" y="313"/>
                    <a:pt x="149" y="313"/>
                  </a:cubicBezTo>
                  <a:cubicBezTo>
                    <a:pt x="157" y="313"/>
                    <a:pt x="161" y="310"/>
                    <a:pt x="16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64" y="314"/>
                    <a:pt x="164" y="330"/>
                    <a:pt x="152" y="338"/>
                  </a:cubicBezTo>
                  <a:cubicBezTo>
                    <a:pt x="139" y="347"/>
                    <a:pt x="118" y="356"/>
                    <a:pt x="109" y="367"/>
                  </a:cubicBezTo>
                  <a:cubicBezTo>
                    <a:pt x="103" y="375"/>
                    <a:pt x="93" y="370"/>
                    <a:pt x="84" y="375"/>
                  </a:cubicBezTo>
                  <a:cubicBezTo>
                    <a:pt x="78" y="378"/>
                    <a:pt x="74" y="389"/>
                    <a:pt x="67" y="393"/>
                  </a:cubicBezTo>
                  <a:cubicBezTo>
                    <a:pt x="58" y="398"/>
                    <a:pt x="48" y="394"/>
                    <a:pt x="42" y="404"/>
                  </a:cubicBezTo>
                  <a:cubicBezTo>
                    <a:pt x="45" y="404"/>
                    <a:pt x="47" y="405"/>
                    <a:pt x="50" y="405"/>
                  </a:cubicBezTo>
                  <a:cubicBezTo>
                    <a:pt x="67" y="405"/>
                    <a:pt x="77" y="387"/>
                    <a:pt x="94" y="385"/>
                  </a:cubicBezTo>
                  <a:cubicBezTo>
                    <a:pt x="109" y="382"/>
                    <a:pt x="128" y="377"/>
                    <a:pt x="136" y="369"/>
                  </a:cubicBezTo>
                  <a:cubicBezTo>
                    <a:pt x="144" y="360"/>
                    <a:pt x="162" y="355"/>
                    <a:pt x="170" y="345"/>
                  </a:cubicBezTo>
                  <a:cubicBezTo>
                    <a:pt x="174" y="340"/>
                    <a:pt x="176" y="334"/>
                    <a:pt x="183" y="332"/>
                  </a:cubicBezTo>
                  <a:cubicBezTo>
                    <a:pt x="195" y="327"/>
                    <a:pt x="207" y="323"/>
                    <a:pt x="207" y="311"/>
                  </a:cubicBezTo>
                  <a:cubicBezTo>
                    <a:pt x="207" y="308"/>
                    <a:pt x="207" y="305"/>
                    <a:pt x="207" y="303"/>
                  </a:cubicBezTo>
                  <a:cubicBezTo>
                    <a:pt x="207" y="285"/>
                    <a:pt x="242" y="256"/>
                    <a:pt x="255" y="256"/>
                  </a:cubicBezTo>
                  <a:cubicBezTo>
                    <a:pt x="257" y="256"/>
                    <a:pt x="256" y="256"/>
                    <a:pt x="261" y="256"/>
                  </a:cubicBezTo>
                  <a:cubicBezTo>
                    <a:pt x="261" y="258"/>
                    <a:pt x="260" y="260"/>
                    <a:pt x="260" y="262"/>
                  </a:cubicBezTo>
                  <a:cubicBezTo>
                    <a:pt x="245" y="266"/>
                    <a:pt x="237" y="275"/>
                    <a:pt x="237" y="287"/>
                  </a:cubicBezTo>
                  <a:cubicBezTo>
                    <a:pt x="237" y="290"/>
                    <a:pt x="235" y="290"/>
                    <a:pt x="238" y="293"/>
                  </a:cubicBezTo>
                  <a:cubicBezTo>
                    <a:pt x="237" y="294"/>
                    <a:pt x="233" y="294"/>
                    <a:pt x="233" y="298"/>
                  </a:cubicBezTo>
                  <a:cubicBezTo>
                    <a:pt x="233" y="300"/>
                    <a:pt x="237" y="301"/>
                    <a:pt x="239" y="301"/>
                  </a:cubicBezTo>
                  <a:cubicBezTo>
                    <a:pt x="251" y="301"/>
                    <a:pt x="285" y="282"/>
                    <a:pt x="292" y="272"/>
                  </a:cubicBezTo>
                  <a:cubicBezTo>
                    <a:pt x="289" y="270"/>
                    <a:pt x="288" y="268"/>
                    <a:pt x="286" y="264"/>
                  </a:cubicBezTo>
                  <a:cubicBezTo>
                    <a:pt x="291" y="262"/>
                    <a:pt x="302" y="259"/>
                    <a:pt x="308" y="256"/>
                  </a:cubicBezTo>
                  <a:cubicBezTo>
                    <a:pt x="317" y="275"/>
                    <a:pt x="340" y="277"/>
                    <a:pt x="358" y="283"/>
                  </a:cubicBezTo>
                  <a:cubicBezTo>
                    <a:pt x="387" y="283"/>
                    <a:pt x="387" y="283"/>
                    <a:pt x="387" y="283"/>
                  </a:cubicBezTo>
                  <a:cubicBezTo>
                    <a:pt x="402" y="292"/>
                    <a:pt x="420" y="291"/>
                    <a:pt x="434" y="301"/>
                  </a:cubicBezTo>
                  <a:cubicBezTo>
                    <a:pt x="440" y="306"/>
                    <a:pt x="448" y="321"/>
                    <a:pt x="459" y="321"/>
                  </a:cubicBezTo>
                  <a:cubicBezTo>
                    <a:pt x="463" y="321"/>
                    <a:pt x="465" y="316"/>
                    <a:pt x="467" y="312"/>
                  </a:cubicBezTo>
                  <a:cubicBezTo>
                    <a:pt x="471" y="316"/>
                    <a:pt x="475" y="320"/>
                    <a:pt x="483" y="320"/>
                  </a:cubicBezTo>
                  <a:cubicBezTo>
                    <a:pt x="483" y="319"/>
                    <a:pt x="484" y="318"/>
                    <a:pt x="485" y="318"/>
                  </a:cubicBezTo>
                  <a:cubicBezTo>
                    <a:pt x="487" y="318"/>
                    <a:pt x="490" y="321"/>
                    <a:pt x="492" y="323"/>
                  </a:cubicBezTo>
                  <a:cubicBezTo>
                    <a:pt x="491" y="326"/>
                    <a:pt x="487" y="328"/>
                    <a:pt x="487" y="334"/>
                  </a:cubicBezTo>
                  <a:cubicBezTo>
                    <a:pt x="487" y="338"/>
                    <a:pt x="493" y="342"/>
                    <a:pt x="495" y="342"/>
                  </a:cubicBezTo>
                  <a:cubicBezTo>
                    <a:pt x="502" y="342"/>
                    <a:pt x="499" y="336"/>
                    <a:pt x="509" y="335"/>
                  </a:cubicBezTo>
                  <a:cubicBezTo>
                    <a:pt x="509" y="337"/>
                    <a:pt x="509" y="339"/>
                    <a:pt x="509" y="342"/>
                  </a:cubicBezTo>
                  <a:cubicBezTo>
                    <a:pt x="509" y="347"/>
                    <a:pt x="501" y="347"/>
                    <a:pt x="501" y="351"/>
                  </a:cubicBezTo>
                  <a:cubicBezTo>
                    <a:pt x="501" y="355"/>
                    <a:pt x="503" y="359"/>
                    <a:pt x="511" y="359"/>
                  </a:cubicBezTo>
                  <a:cubicBezTo>
                    <a:pt x="520" y="359"/>
                    <a:pt x="526" y="359"/>
                    <a:pt x="526" y="367"/>
                  </a:cubicBezTo>
                  <a:cubicBezTo>
                    <a:pt x="526" y="372"/>
                    <a:pt x="526" y="370"/>
                    <a:pt x="526" y="375"/>
                  </a:cubicBezTo>
                  <a:cubicBezTo>
                    <a:pt x="526" y="381"/>
                    <a:pt x="540" y="391"/>
                    <a:pt x="549" y="391"/>
                  </a:cubicBezTo>
                  <a:cubicBezTo>
                    <a:pt x="551" y="391"/>
                    <a:pt x="551" y="390"/>
                    <a:pt x="554" y="390"/>
                  </a:cubicBezTo>
                  <a:cubicBezTo>
                    <a:pt x="554" y="387"/>
                    <a:pt x="561" y="386"/>
                    <a:pt x="561" y="380"/>
                  </a:cubicBezTo>
                  <a:cubicBezTo>
                    <a:pt x="561" y="380"/>
                    <a:pt x="561" y="380"/>
                    <a:pt x="561" y="380"/>
                  </a:cubicBezTo>
                  <a:cubicBezTo>
                    <a:pt x="561" y="369"/>
                    <a:pt x="552" y="366"/>
                    <a:pt x="548" y="361"/>
                  </a:cubicBezTo>
                  <a:cubicBezTo>
                    <a:pt x="544" y="357"/>
                    <a:pt x="538" y="359"/>
                    <a:pt x="535" y="356"/>
                  </a:cubicBezTo>
                  <a:cubicBezTo>
                    <a:pt x="529" y="350"/>
                    <a:pt x="526" y="342"/>
                    <a:pt x="524" y="335"/>
                  </a:cubicBezTo>
                  <a:cubicBezTo>
                    <a:pt x="523" y="331"/>
                    <a:pt x="519" y="330"/>
                    <a:pt x="518" y="328"/>
                  </a:cubicBezTo>
                  <a:cubicBezTo>
                    <a:pt x="504" y="307"/>
                    <a:pt x="496" y="301"/>
                    <a:pt x="480" y="285"/>
                  </a:cubicBezTo>
                  <a:cubicBezTo>
                    <a:pt x="476" y="288"/>
                    <a:pt x="473" y="287"/>
                    <a:pt x="470" y="288"/>
                  </a:cubicBezTo>
                  <a:cubicBezTo>
                    <a:pt x="463" y="290"/>
                    <a:pt x="463" y="301"/>
                    <a:pt x="455" y="301"/>
                  </a:cubicBezTo>
                  <a:cubicBezTo>
                    <a:pt x="445" y="301"/>
                    <a:pt x="434" y="287"/>
                    <a:pt x="429" y="280"/>
                  </a:cubicBezTo>
                  <a:cubicBezTo>
                    <a:pt x="426" y="276"/>
                    <a:pt x="421" y="275"/>
                    <a:pt x="416" y="275"/>
                  </a:cubicBezTo>
                  <a:cubicBezTo>
                    <a:pt x="415" y="275"/>
                    <a:pt x="414" y="275"/>
                    <a:pt x="413" y="275"/>
                  </a:cubicBezTo>
                  <a:cubicBezTo>
                    <a:pt x="412" y="275"/>
                    <a:pt x="411" y="275"/>
                    <a:pt x="410" y="275"/>
                  </a:cubicBezTo>
                  <a:cubicBezTo>
                    <a:pt x="406" y="275"/>
                    <a:pt x="402" y="275"/>
                    <a:pt x="400" y="272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400" y="44"/>
                    <a:pt x="400" y="44"/>
                    <a:pt x="400" y="44"/>
                  </a:cubicBezTo>
                  <a:cubicBezTo>
                    <a:pt x="387" y="40"/>
                    <a:pt x="382" y="34"/>
                    <a:pt x="367" y="34"/>
                  </a:cubicBezTo>
                  <a:cubicBezTo>
                    <a:pt x="357" y="34"/>
                    <a:pt x="351" y="37"/>
                    <a:pt x="342" y="37"/>
                  </a:cubicBezTo>
                  <a:cubicBezTo>
                    <a:pt x="325" y="37"/>
                    <a:pt x="293" y="35"/>
                    <a:pt x="282" y="24"/>
                  </a:cubicBezTo>
                  <a:cubicBezTo>
                    <a:pt x="241" y="24"/>
                    <a:pt x="241" y="24"/>
                    <a:pt x="241" y="24"/>
                  </a:cubicBezTo>
                  <a:cubicBezTo>
                    <a:pt x="234" y="20"/>
                    <a:pt x="232" y="18"/>
                    <a:pt x="226" y="13"/>
                  </a:cubicBezTo>
                  <a:cubicBezTo>
                    <a:pt x="199" y="13"/>
                    <a:pt x="199" y="13"/>
                    <a:pt x="199" y="13"/>
                  </a:cubicBezTo>
                  <a:cubicBezTo>
                    <a:pt x="194" y="12"/>
                    <a:pt x="193" y="10"/>
                    <a:pt x="187" y="8"/>
                  </a:cubicBezTo>
                  <a:cubicBezTo>
                    <a:pt x="185" y="12"/>
                    <a:pt x="180" y="15"/>
                    <a:pt x="176" y="15"/>
                  </a:cubicBezTo>
                  <a:cubicBezTo>
                    <a:pt x="175" y="15"/>
                    <a:pt x="174" y="15"/>
                    <a:pt x="174" y="15"/>
                  </a:cubicBezTo>
                  <a:cubicBezTo>
                    <a:pt x="175" y="12"/>
                    <a:pt x="176" y="11"/>
                    <a:pt x="179" y="8"/>
                  </a:cubicBezTo>
                  <a:cubicBezTo>
                    <a:pt x="172" y="6"/>
                    <a:pt x="169" y="0"/>
                    <a:pt x="1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35"/>
            <p:cNvSpPr>
              <a:spLocks/>
            </p:cNvSpPr>
            <p:nvPr/>
          </p:nvSpPr>
          <p:spPr bwMode="auto">
            <a:xfrm>
              <a:off x="-1314" y="830"/>
              <a:ext cx="64" cy="80"/>
            </a:xfrm>
            <a:custGeom>
              <a:avLst/>
              <a:gdLst>
                <a:gd name="T0" fmla="*/ 6 w 27"/>
                <a:gd name="T1" fmla="*/ 0 h 34"/>
                <a:gd name="T2" fmla="*/ 0 w 27"/>
                <a:gd name="T3" fmla="*/ 12 h 34"/>
                <a:gd name="T4" fmla="*/ 5 w 27"/>
                <a:gd name="T5" fmla="*/ 10 h 34"/>
                <a:gd name="T6" fmla="*/ 12 w 27"/>
                <a:gd name="T7" fmla="*/ 12 h 34"/>
                <a:gd name="T8" fmla="*/ 12 w 27"/>
                <a:gd name="T9" fmla="*/ 23 h 34"/>
                <a:gd name="T10" fmla="*/ 23 w 27"/>
                <a:gd name="T11" fmla="*/ 34 h 34"/>
                <a:gd name="T12" fmla="*/ 27 w 27"/>
                <a:gd name="T13" fmla="*/ 29 h 34"/>
                <a:gd name="T14" fmla="*/ 14 w 27"/>
                <a:gd name="T15" fmla="*/ 2 h 34"/>
                <a:gd name="T16" fmla="*/ 6 w 2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4">
                  <a:moveTo>
                    <a:pt x="6" y="0"/>
                  </a:moveTo>
                  <a:cubicBezTo>
                    <a:pt x="2" y="0"/>
                    <a:pt x="0" y="3"/>
                    <a:pt x="0" y="12"/>
                  </a:cubicBezTo>
                  <a:cubicBezTo>
                    <a:pt x="3" y="10"/>
                    <a:pt x="4" y="10"/>
                    <a:pt x="5" y="10"/>
                  </a:cubicBezTo>
                  <a:cubicBezTo>
                    <a:pt x="6" y="10"/>
                    <a:pt x="7" y="11"/>
                    <a:pt x="12" y="12"/>
                  </a:cubicBezTo>
                  <a:cubicBezTo>
                    <a:pt x="10" y="15"/>
                    <a:pt x="12" y="19"/>
                    <a:pt x="12" y="23"/>
                  </a:cubicBezTo>
                  <a:cubicBezTo>
                    <a:pt x="12" y="23"/>
                    <a:pt x="18" y="34"/>
                    <a:pt x="23" y="34"/>
                  </a:cubicBezTo>
                  <a:cubicBezTo>
                    <a:pt x="25" y="34"/>
                    <a:pt x="27" y="33"/>
                    <a:pt x="27" y="29"/>
                  </a:cubicBezTo>
                  <a:cubicBezTo>
                    <a:pt x="27" y="17"/>
                    <a:pt x="13" y="16"/>
                    <a:pt x="14" y="2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136"/>
            <p:cNvSpPr>
              <a:spLocks/>
            </p:cNvSpPr>
            <p:nvPr/>
          </p:nvSpPr>
          <p:spPr bwMode="auto">
            <a:xfrm>
              <a:off x="-1406" y="733"/>
              <a:ext cx="66" cy="101"/>
            </a:xfrm>
            <a:custGeom>
              <a:avLst/>
              <a:gdLst>
                <a:gd name="T0" fmla="*/ 18 w 28"/>
                <a:gd name="T1" fmla="*/ 0 h 43"/>
                <a:gd name="T2" fmla="*/ 14 w 28"/>
                <a:gd name="T3" fmla="*/ 2 h 43"/>
                <a:gd name="T4" fmla="*/ 6 w 28"/>
                <a:gd name="T5" fmla="*/ 0 h 43"/>
                <a:gd name="T6" fmla="*/ 0 w 28"/>
                <a:gd name="T7" fmla="*/ 6 h 43"/>
                <a:gd name="T8" fmla="*/ 14 w 28"/>
                <a:gd name="T9" fmla="*/ 21 h 43"/>
                <a:gd name="T10" fmla="*/ 22 w 28"/>
                <a:gd name="T11" fmla="*/ 43 h 43"/>
                <a:gd name="T12" fmla="*/ 24 w 28"/>
                <a:gd name="T13" fmla="*/ 22 h 43"/>
                <a:gd name="T14" fmla="*/ 20 w 28"/>
                <a:gd name="T15" fmla="*/ 23 h 43"/>
                <a:gd name="T16" fmla="*/ 18 w 28"/>
                <a:gd name="T17" fmla="*/ 22 h 43"/>
                <a:gd name="T18" fmla="*/ 18 w 28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3">
                  <a:moveTo>
                    <a:pt x="18" y="0"/>
                  </a:moveTo>
                  <a:cubicBezTo>
                    <a:pt x="16" y="2"/>
                    <a:pt x="15" y="2"/>
                    <a:pt x="14" y="2"/>
                  </a:cubicBezTo>
                  <a:cubicBezTo>
                    <a:pt x="12" y="2"/>
                    <a:pt x="12" y="0"/>
                    <a:pt x="6" y="0"/>
                  </a:cubicBezTo>
                  <a:cubicBezTo>
                    <a:pt x="4" y="0"/>
                    <a:pt x="0" y="1"/>
                    <a:pt x="0" y="6"/>
                  </a:cubicBezTo>
                  <a:cubicBezTo>
                    <a:pt x="0" y="13"/>
                    <a:pt x="6" y="20"/>
                    <a:pt x="14" y="21"/>
                  </a:cubicBezTo>
                  <a:cubicBezTo>
                    <a:pt x="14" y="30"/>
                    <a:pt x="16" y="36"/>
                    <a:pt x="22" y="43"/>
                  </a:cubicBezTo>
                  <a:cubicBezTo>
                    <a:pt x="28" y="37"/>
                    <a:pt x="22" y="30"/>
                    <a:pt x="24" y="22"/>
                  </a:cubicBezTo>
                  <a:cubicBezTo>
                    <a:pt x="23" y="23"/>
                    <a:pt x="21" y="23"/>
                    <a:pt x="20" y="23"/>
                  </a:cubicBezTo>
                  <a:cubicBezTo>
                    <a:pt x="19" y="23"/>
                    <a:pt x="18" y="23"/>
                    <a:pt x="18" y="22"/>
                  </a:cubicBezTo>
                  <a:cubicBezTo>
                    <a:pt x="16" y="14"/>
                    <a:pt x="18" y="1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137"/>
            <p:cNvSpPr>
              <a:spLocks/>
            </p:cNvSpPr>
            <p:nvPr/>
          </p:nvSpPr>
          <p:spPr bwMode="auto">
            <a:xfrm>
              <a:off x="-801" y="-204"/>
              <a:ext cx="655" cy="343"/>
            </a:xfrm>
            <a:custGeom>
              <a:avLst/>
              <a:gdLst>
                <a:gd name="T0" fmla="*/ 202 w 277"/>
                <a:gd name="T1" fmla="*/ 0 h 145"/>
                <a:gd name="T2" fmla="*/ 186 w 277"/>
                <a:gd name="T3" fmla="*/ 9 h 145"/>
                <a:gd name="T4" fmla="*/ 186 w 277"/>
                <a:gd name="T5" fmla="*/ 15 h 145"/>
                <a:gd name="T6" fmla="*/ 181 w 277"/>
                <a:gd name="T7" fmla="*/ 16 h 145"/>
                <a:gd name="T8" fmla="*/ 171 w 277"/>
                <a:gd name="T9" fmla="*/ 15 h 145"/>
                <a:gd name="T10" fmla="*/ 162 w 277"/>
                <a:gd name="T11" fmla="*/ 21 h 145"/>
                <a:gd name="T12" fmla="*/ 174 w 277"/>
                <a:gd name="T13" fmla="*/ 58 h 145"/>
                <a:gd name="T14" fmla="*/ 167 w 277"/>
                <a:gd name="T15" fmla="*/ 62 h 145"/>
                <a:gd name="T16" fmla="*/ 158 w 277"/>
                <a:gd name="T17" fmla="*/ 43 h 145"/>
                <a:gd name="T18" fmla="*/ 141 w 277"/>
                <a:gd name="T19" fmla="*/ 28 h 145"/>
                <a:gd name="T20" fmla="*/ 129 w 277"/>
                <a:gd name="T21" fmla="*/ 28 h 145"/>
                <a:gd name="T22" fmla="*/ 132 w 277"/>
                <a:gd name="T23" fmla="*/ 37 h 145"/>
                <a:gd name="T24" fmla="*/ 116 w 277"/>
                <a:gd name="T25" fmla="*/ 41 h 145"/>
                <a:gd name="T26" fmla="*/ 92 w 277"/>
                <a:gd name="T27" fmla="*/ 25 h 145"/>
                <a:gd name="T28" fmla="*/ 76 w 277"/>
                <a:gd name="T29" fmla="*/ 35 h 145"/>
                <a:gd name="T30" fmla="*/ 67 w 277"/>
                <a:gd name="T31" fmla="*/ 16 h 145"/>
                <a:gd name="T32" fmla="*/ 0 w 277"/>
                <a:gd name="T33" fmla="*/ 61 h 145"/>
                <a:gd name="T34" fmla="*/ 16 w 277"/>
                <a:gd name="T35" fmla="*/ 72 h 145"/>
                <a:gd name="T36" fmla="*/ 26 w 277"/>
                <a:gd name="T37" fmla="*/ 71 h 145"/>
                <a:gd name="T38" fmla="*/ 34 w 277"/>
                <a:gd name="T39" fmla="*/ 72 h 145"/>
                <a:gd name="T40" fmla="*/ 13 w 277"/>
                <a:gd name="T41" fmla="*/ 83 h 145"/>
                <a:gd name="T42" fmla="*/ 33 w 277"/>
                <a:gd name="T43" fmla="*/ 94 h 145"/>
                <a:gd name="T44" fmla="*/ 54 w 277"/>
                <a:gd name="T45" fmla="*/ 93 h 145"/>
                <a:gd name="T46" fmla="*/ 82 w 277"/>
                <a:gd name="T47" fmla="*/ 93 h 145"/>
                <a:gd name="T48" fmla="*/ 95 w 277"/>
                <a:gd name="T49" fmla="*/ 98 h 145"/>
                <a:gd name="T50" fmla="*/ 77 w 277"/>
                <a:gd name="T51" fmla="*/ 99 h 145"/>
                <a:gd name="T52" fmla="*/ 26 w 277"/>
                <a:gd name="T53" fmla="*/ 111 h 145"/>
                <a:gd name="T54" fmla="*/ 51 w 277"/>
                <a:gd name="T55" fmla="*/ 130 h 145"/>
                <a:gd name="T56" fmla="*/ 64 w 277"/>
                <a:gd name="T57" fmla="*/ 129 h 145"/>
                <a:gd name="T58" fmla="*/ 80 w 277"/>
                <a:gd name="T59" fmla="*/ 132 h 145"/>
                <a:gd name="T60" fmla="*/ 90 w 277"/>
                <a:gd name="T61" fmla="*/ 145 h 145"/>
                <a:gd name="T62" fmla="*/ 137 w 277"/>
                <a:gd name="T63" fmla="*/ 145 h 145"/>
                <a:gd name="T64" fmla="*/ 175 w 277"/>
                <a:gd name="T65" fmla="*/ 135 h 145"/>
                <a:gd name="T66" fmla="*/ 189 w 277"/>
                <a:gd name="T67" fmla="*/ 125 h 145"/>
                <a:gd name="T68" fmla="*/ 232 w 277"/>
                <a:gd name="T69" fmla="*/ 141 h 145"/>
                <a:gd name="T70" fmla="*/ 236 w 277"/>
                <a:gd name="T71" fmla="*/ 141 h 145"/>
                <a:gd name="T72" fmla="*/ 262 w 277"/>
                <a:gd name="T73" fmla="*/ 132 h 145"/>
                <a:gd name="T74" fmla="*/ 257 w 277"/>
                <a:gd name="T75" fmla="*/ 124 h 145"/>
                <a:gd name="T76" fmla="*/ 249 w 277"/>
                <a:gd name="T77" fmla="*/ 120 h 145"/>
                <a:gd name="T78" fmla="*/ 256 w 277"/>
                <a:gd name="T79" fmla="*/ 115 h 145"/>
                <a:gd name="T80" fmla="*/ 265 w 277"/>
                <a:gd name="T81" fmla="*/ 115 h 145"/>
                <a:gd name="T82" fmla="*/ 277 w 277"/>
                <a:gd name="T83" fmla="*/ 111 h 145"/>
                <a:gd name="T84" fmla="*/ 223 w 277"/>
                <a:gd name="T85" fmla="*/ 74 h 145"/>
                <a:gd name="T86" fmla="*/ 208 w 277"/>
                <a:gd name="T87" fmla="*/ 29 h 145"/>
                <a:gd name="T88" fmla="*/ 220 w 277"/>
                <a:gd name="T89" fmla="*/ 12 h 145"/>
                <a:gd name="T90" fmla="*/ 202 w 277"/>
                <a:gd name="T9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145">
                  <a:moveTo>
                    <a:pt x="202" y="0"/>
                  </a:moveTo>
                  <a:cubicBezTo>
                    <a:pt x="193" y="0"/>
                    <a:pt x="186" y="4"/>
                    <a:pt x="186" y="9"/>
                  </a:cubicBezTo>
                  <a:cubicBezTo>
                    <a:pt x="186" y="11"/>
                    <a:pt x="186" y="13"/>
                    <a:pt x="186" y="15"/>
                  </a:cubicBezTo>
                  <a:cubicBezTo>
                    <a:pt x="183" y="16"/>
                    <a:pt x="182" y="16"/>
                    <a:pt x="181" y="16"/>
                  </a:cubicBezTo>
                  <a:cubicBezTo>
                    <a:pt x="178" y="16"/>
                    <a:pt x="178" y="15"/>
                    <a:pt x="171" y="15"/>
                  </a:cubicBezTo>
                  <a:cubicBezTo>
                    <a:pt x="167" y="15"/>
                    <a:pt x="162" y="17"/>
                    <a:pt x="162" y="21"/>
                  </a:cubicBezTo>
                  <a:cubicBezTo>
                    <a:pt x="162" y="26"/>
                    <a:pt x="170" y="51"/>
                    <a:pt x="174" y="58"/>
                  </a:cubicBezTo>
                  <a:cubicBezTo>
                    <a:pt x="171" y="60"/>
                    <a:pt x="171" y="62"/>
                    <a:pt x="167" y="62"/>
                  </a:cubicBezTo>
                  <a:cubicBezTo>
                    <a:pt x="158" y="62"/>
                    <a:pt x="161" y="49"/>
                    <a:pt x="158" y="43"/>
                  </a:cubicBezTo>
                  <a:cubicBezTo>
                    <a:pt x="156" y="37"/>
                    <a:pt x="148" y="30"/>
                    <a:pt x="141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30" y="31"/>
                    <a:pt x="131" y="33"/>
                    <a:pt x="132" y="37"/>
                  </a:cubicBezTo>
                  <a:cubicBezTo>
                    <a:pt x="126" y="39"/>
                    <a:pt x="122" y="40"/>
                    <a:pt x="116" y="41"/>
                  </a:cubicBezTo>
                  <a:cubicBezTo>
                    <a:pt x="112" y="31"/>
                    <a:pt x="107" y="25"/>
                    <a:pt x="92" y="25"/>
                  </a:cubicBezTo>
                  <a:cubicBezTo>
                    <a:pt x="84" y="25"/>
                    <a:pt x="80" y="32"/>
                    <a:pt x="76" y="35"/>
                  </a:cubicBezTo>
                  <a:cubicBezTo>
                    <a:pt x="74" y="31"/>
                    <a:pt x="74" y="16"/>
                    <a:pt x="67" y="16"/>
                  </a:cubicBezTo>
                  <a:cubicBezTo>
                    <a:pt x="48" y="16"/>
                    <a:pt x="0" y="35"/>
                    <a:pt x="0" y="61"/>
                  </a:cubicBezTo>
                  <a:cubicBezTo>
                    <a:pt x="0" y="64"/>
                    <a:pt x="10" y="72"/>
                    <a:pt x="16" y="72"/>
                  </a:cubicBezTo>
                  <a:cubicBezTo>
                    <a:pt x="20" y="72"/>
                    <a:pt x="23" y="71"/>
                    <a:pt x="26" y="71"/>
                  </a:cubicBezTo>
                  <a:cubicBezTo>
                    <a:pt x="28" y="71"/>
                    <a:pt x="31" y="71"/>
                    <a:pt x="34" y="72"/>
                  </a:cubicBezTo>
                  <a:cubicBezTo>
                    <a:pt x="28" y="76"/>
                    <a:pt x="13" y="72"/>
                    <a:pt x="13" y="83"/>
                  </a:cubicBezTo>
                  <a:cubicBezTo>
                    <a:pt x="13" y="92"/>
                    <a:pt x="23" y="94"/>
                    <a:pt x="33" y="94"/>
                  </a:cubicBezTo>
                  <a:cubicBezTo>
                    <a:pt x="41" y="94"/>
                    <a:pt x="49" y="93"/>
                    <a:pt x="54" y="93"/>
                  </a:cubicBezTo>
                  <a:cubicBezTo>
                    <a:pt x="59" y="93"/>
                    <a:pt x="72" y="93"/>
                    <a:pt x="82" y="93"/>
                  </a:cubicBezTo>
                  <a:cubicBezTo>
                    <a:pt x="87" y="93"/>
                    <a:pt x="91" y="96"/>
                    <a:pt x="95" y="98"/>
                  </a:cubicBezTo>
                  <a:cubicBezTo>
                    <a:pt x="89" y="98"/>
                    <a:pt x="85" y="99"/>
                    <a:pt x="77" y="99"/>
                  </a:cubicBezTo>
                  <a:cubicBezTo>
                    <a:pt x="55" y="99"/>
                    <a:pt x="39" y="102"/>
                    <a:pt x="26" y="111"/>
                  </a:cubicBezTo>
                  <a:cubicBezTo>
                    <a:pt x="30" y="117"/>
                    <a:pt x="39" y="130"/>
                    <a:pt x="51" y="130"/>
                  </a:cubicBezTo>
                  <a:cubicBezTo>
                    <a:pt x="54" y="130"/>
                    <a:pt x="59" y="129"/>
                    <a:pt x="64" y="129"/>
                  </a:cubicBezTo>
                  <a:cubicBezTo>
                    <a:pt x="70" y="129"/>
                    <a:pt x="77" y="130"/>
                    <a:pt x="80" y="132"/>
                  </a:cubicBezTo>
                  <a:cubicBezTo>
                    <a:pt x="86" y="137"/>
                    <a:pt x="81" y="145"/>
                    <a:pt x="90" y="145"/>
                  </a:cubicBezTo>
                  <a:cubicBezTo>
                    <a:pt x="104" y="145"/>
                    <a:pt x="113" y="145"/>
                    <a:pt x="137" y="145"/>
                  </a:cubicBezTo>
                  <a:cubicBezTo>
                    <a:pt x="148" y="138"/>
                    <a:pt x="161" y="142"/>
                    <a:pt x="175" y="135"/>
                  </a:cubicBezTo>
                  <a:cubicBezTo>
                    <a:pt x="183" y="131"/>
                    <a:pt x="179" y="125"/>
                    <a:pt x="189" y="125"/>
                  </a:cubicBezTo>
                  <a:cubicBezTo>
                    <a:pt x="204" y="125"/>
                    <a:pt x="212" y="141"/>
                    <a:pt x="232" y="141"/>
                  </a:cubicBezTo>
                  <a:cubicBezTo>
                    <a:pt x="233" y="141"/>
                    <a:pt x="235" y="141"/>
                    <a:pt x="236" y="141"/>
                  </a:cubicBezTo>
                  <a:cubicBezTo>
                    <a:pt x="248" y="141"/>
                    <a:pt x="258" y="141"/>
                    <a:pt x="262" y="132"/>
                  </a:cubicBezTo>
                  <a:cubicBezTo>
                    <a:pt x="260" y="130"/>
                    <a:pt x="257" y="129"/>
                    <a:pt x="257" y="124"/>
                  </a:cubicBezTo>
                  <a:cubicBezTo>
                    <a:pt x="255" y="124"/>
                    <a:pt x="249" y="124"/>
                    <a:pt x="249" y="120"/>
                  </a:cubicBezTo>
                  <a:cubicBezTo>
                    <a:pt x="249" y="116"/>
                    <a:pt x="252" y="115"/>
                    <a:pt x="256" y="115"/>
                  </a:cubicBezTo>
                  <a:cubicBezTo>
                    <a:pt x="260" y="115"/>
                    <a:pt x="262" y="115"/>
                    <a:pt x="265" y="115"/>
                  </a:cubicBezTo>
                  <a:cubicBezTo>
                    <a:pt x="268" y="115"/>
                    <a:pt x="271" y="114"/>
                    <a:pt x="277" y="111"/>
                  </a:cubicBezTo>
                  <a:cubicBezTo>
                    <a:pt x="267" y="103"/>
                    <a:pt x="223" y="91"/>
                    <a:pt x="223" y="74"/>
                  </a:cubicBezTo>
                  <a:cubicBezTo>
                    <a:pt x="223" y="60"/>
                    <a:pt x="208" y="48"/>
                    <a:pt x="208" y="29"/>
                  </a:cubicBezTo>
                  <a:cubicBezTo>
                    <a:pt x="208" y="25"/>
                    <a:pt x="220" y="20"/>
                    <a:pt x="220" y="12"/>
                  </a:cubicBezTo>
                  <a:cubicBezTo>
                    <a:pt x="220" y="4"/>
                    <a:pt x="211" y="0"/>
                    <a:pt x="20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138"/>
            <p:cNvSpPr>
              <a:spLocks/>
            </p:cNvSpPr>
            <p:nvPr/>
          </p:nvSpPr>
          <p:spPr bwMode="auto">
            <a:xfrm>
              <a:off x="-1042" y="-254"/>
              <a:ext cx="366" cy="237"/>
            </a:xfrm>
            <a:custGeom>
              <a:avLst/>
              <a:gdLst>
                <a:gd name="T0" fmla="*/ 67 w 155"/>
                <a:gd name="T1" fmla="*/ 0 h 100"/>
                <a:gd name="T2" fmla="*/ 50 w 155"/>
                <a:gd name="T3" fmla="*/ 4 h 100"/>
                <a:gd name="T4" fmla="*/ 30 w 155"/>
                <a:gd name="T5" fmla="*/ 2 h 100"/>
                <a:gd name="T6" fmla="*/ 18 w 155"/>
                <a:gd name="T7" fmla="*/ 4 h 100"/>
                <a:gd name="T8" fmla="*/ 26 w 155"/>
                <a:gd name="T9" fmla="*/ 22 h 100"/>
                <a:gd name="T10" fmla="*/ 0 w 155"/>
                <a:gd name="T11" fmla="*/ 74 h 100"/>
                <a:gd name="T12" fmla="*/ 25 w 155"/>
                <a:gd name="T13" fmla="*/ 85 h 100"/>
                <a:gd name="T14" fmla="*/ 33 w 155"/>
                <a:gd name="T15" fmla="*/ 95 h 100"/>
                <a:gd name="T16" fmla="*/ 41 w 155"/>
                <a:gd name="T17" fmla="*/ 100 h 100"/>
                <a:gd name="T18" fmla="*/ 82 w 155"/>
                <a:gd name="T19" fmla="*/ 83 h 100"/>
                <a:gd name="T20" fmla="*/ 121 w 155"/>
                <a:gd name="T21" fmla="*/ 43 h 100"/>
                <a:gd name="T22" fmla="*/ 155 w 155"/>
                <a:gd name="T23" fmla="*/ 32 h 100"/>
                <a:gd name="T24" fmla="*/ 118 w 155"/>
                <a:gd name="T25" fmla="*/ 9 h 100"/>
                <a:gd name="T26" fmla="*/ 104 w 155"/>
                <a:gd name="T27" fmla="*/ 13 h 100"/>
                <a:gd name="T28" fmla="*/ 100 w 155"/>
                <a:gd name="T29" fmla="*/ 11 h 100"/>
                <a:gd name="T30" fmla="*/ 71 w 155"/>
                <a:gd name="T31" fmla="*/ 0 h 100"/>
                <a:gd name="T32" fmla="*/ 67 w 155"/>
                <a:gd name="T3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100">
                  <a:moveTo>
                    <a:pt x="67" y="0"/>
                  </a:moveTo>
                  <a:cubicBezTo>
                    <a:pt x="60" y="0"/>
                    <a:pt x="55" y="4"/>
                    <a:pt x="50" y="4"/>
                  </a:cubicBezTo>
                  <a:cubicBezTo>
                    <a:pt x="42" y="4"/>
                    <a:pt x="36" y="2"/>
                    <a:pt x="30" y="2"/>
                  </a:cubicBezTo>
                  <a:cubicBezTo>
                    <a:pt x="26" y="2"/>
                    <a:pt x="23" y="2"/>
                    <a:pt x="18" y="4"/>
                  </a:cubicBezTo>
                  <a:cubicBezTo>
                    <a:pt x="19" y="10"/>
                    <a:pt x="26" y="18"/>
                    <a:pt x="26" y="22"/>
                  </a:cubicBezTo>
                  <a:cubicBezTo>
                    <a:pt x="26" y="41"/>
                    <a:pt x="0" y="56"/>
                    <a:pt x="0" y="74"/>
                  </a:cubicBezTo>
                  <a:cubicBezTo>
                    <a:pt x="0" y="80"/>
                    <a:pt x="21" y="79"/>
                    <a:pt x="25" y="85"/>
                  </a:cubicBezTo>
                  <a:cubicBezTo>
                    <a:pt x="27" y="87"/>
                    <a:pt x="31" y="95"/>
                    <a:pt x="33" y="95"/>
                  </a:cubicBezTo>
                  <a:cubicBezTo>
                    <a:pt x="36" y="95"/>
                    <a:pt x="37" y="100"/>
                    <a:pt x="41" y="100"/>
                  </a:cubicBezTo>
                  <a:cubicBezTo>
                    <a:pt x="45" y="100"/>
                    <a:pt x="82" y="87"/>
                    <a:pt x="82" y="83"/>
                  </a:cubicBezTo>
                  <a:cubicBezTo>
                    <a:pt x="82" y="71"/>
                    <a:pt x="105" y="49"/>
                    <a:pt x="121" y="43"/>
                  </a:cubicBezTo>
                  <a:cubicBezTo>
                    <a:pt x="127" y="42"/>
                    <a:pt x="155" y="38"/>
                    <a:pt x="155" y="32"/>
                  </a:cubicBezTo>
                  <a:cubicBezTo>
                    <a:pt x="155" y="20"/>
                    <a:pt x="129" y="9"/>
                    <a:pt x="118" y="9"/>
                  </a:cubicBezTo>
                  <a:cubicBezTo>
                    <a:pt x="113" y="9"/>
                    <a:pt x="108" y="13"/>
                    <a:pt x="104" y="13"/>
                  </a:cubicBezTo>
                  <a:cubicBezTo>
                    <a:pt x="102" y="13"/>
                    <a:pt x="101" y="12"/>
                    <a:pt x="100" y="11"/>
                  </a:cubicBezTo>
                  <a:cubicBezTo>
                    <a:pt x="88" y="10"/>
                    <a:pt x="83" y="3"/>
                    <a:pt x="71" y="0"/>
                  </a:cubicBezTo>
                  <a:cubicBezTo>
                    <a:pt x="70" y="0"/>
                    <a:pt x="68" y="0"/>
                    <a:pt x="6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139"/>
            <p:cNvSpPr>
              <a:spLocks noEditPoints="1"/>
            </p:cNvSpPr>
            <p:nvPr/>
          </p:nvSpPr>
          <p:spPr bwMode="auto">
            <a:xfrm>
              <a:off x="-751" y="-429"/>
              <a:ext cx="437" cy="185"/>
            </a:xfrm>
            <a:custGeom>
              <a:avLst/>
              <a:gdLst>
                <a:gd name="T0" fmla="*/ 37 w 185"/>
                <a:gd name="T1" fmla="*/ 43 h 78"/>
                <a:gd name="T2" fmla="*/ 33 w 185"/>
                <a:gd name="T3" fmla="*/ 42 h 78"/>
                <a:gd name="T4" fmla="*/ 37 w 185"/>
                <a:gd name="T5" fmla="*/ 43 h 78"/>
                <a:gd name="T6" fmla="*/ 46 w 185"/>
                <a:gd name="T7" fmla="*/ 31 h 78"/>
                <a:gd name="T8" fmla="*/ 37 w 185"/>
                <a:gd name="T9" fmla="*/ 30 h 78"/>
                <a:gd name="T10" fmla="*/ 46 w 185"/>
                <a:gd name="T11" fmla="*/ 31 h 78"/>
                <a:gd name="T12" fmla="*/ 42 w 185"/>
                <a:gd name="T13" fmla="*/ 21 h 78"/>
                <a:gd name="T14" fmla="*/ 43 w 185"/>
                <a:gd name="T15" fmla="*/ 21 h 78"/>
                <a:gd name="T16" fmla="*/ 42 w 185"/>
                <a:gd name="T17" fmla="*/ 21 h 78"/>
                <a:gd name="T18" fmla="*/ 128 w 185"/>
                <a:gd name="T19" fmla="*/ 0 h 78"/>
                <a:gd name="T20" fmla="*/ 109 w 185"/>
                <a:gd name="T21" fmla="*/ 17 h 78"/>
                <a:gd name="T22" fmla="*/ 122 w 185"/>
                <a:gd name="T23" fmla="*/ 25 h 78"/>
                <a:gd name="T24" fmla="*/ 122 w 185"/>
                <a:gd name="T25" fmla="*/ 32 h 78"/>
                <a:gd name="T26" fmla="*/ 117 w 185"/>
                <a:gd name="T27" fmla="*/ 34 h 78"/>
                <a:gd name="T28" fmla="*/ 128 w 185"/>
                <a:gd name="T29" fmla="*/ 36 h 78"/>
                <a:gd name="T30" fmla="*/ 116 w 185"/>
                <a:gd name="T31" fmla="*/ 43 h 78"/>
                <a:gd name="T32" fmla="*/ 66 w 185"/>
                <a:gd name="T33" fmla="*/ 22 h 78"/>
                <a:gd name="T34" fmla="*/ 54 w 185"/>
                <a:gd name="T35" fmla="*/ 22 h 78"/>
                <a:gd name="T36" fmla="*/ 45 w 185"/>
                <a:gd name="T37" fmla="*/ 15 h 78"/>
                <a:gd name="T38" fmla="*/ 35 w 185"/>
                <a:gd name="T39" fmla="*/ 14 h 78"/>
                <a:gd name="T40" fmla="*/ 27 w 185"/>
                <a:gd name="T41" fmla="*/ 15 h 78"/>
                <a:gd name="T42" fmla="*/ 31 w 185"/>
                <a:gd name="T43" fmla="*/ 20 h 78"/>
                <a:gd name="T44" fmla="*/ 30 w 185"/>
                <a:gd name="T45" fmla="*/ 20 h 78"/>
                <a:gd name="T46" fmla="*/ 19 w 185"/>
                <a:gd name="T47" fmla="*/ 26 h 78"/>
                <a:gd name="T48" fmla="*/ 25 w 185"/>
                <a:gd name="T49" fmla="*/ 28 h 78"/>
                <a:gd name="T50" fmla="*/ 22 w 185"/>
                <a:gd name="T51" fmla="*/ 28 h 78"/>
                <a:gd name="T52" fmla="*/ 17 w 185"/>
                <a:gd name="T53" fmla="*/ 27 h 78"/>
                <a:gd name="T54" fmla="*/ 13 w 185"/>
                <a:gd name="T55" fmla="*/ 28 h 78"/>
                <a:gd name="T56" fmla="*/ 13 w 185"/>
                <a:gd name="T57" fmla="*/ 36 h 78"/>
                <a:gd name="T58" fmla="*/ 18 w 185"/>
                <a:gd name="T59" fmla="*/ 38 h 78"/>
                <a:gd name="T60" fmla="*/ 13 w 185"/>
                <a:gd name="T61" fmla="*/ 37 h 78"/>
                <a:gd name="T62" fmla="*/ 0 w 185"/>
                <a:gd name="T63" fmla="*/ 43 h 78"/>
                <a:gd name="T64" fmla="*/ 0 w 185"/>
                <a:gd name="T65" fmla="*/ 50 h 78"/>
                <a:gd name="T66" fmla="*/ 8 w 185"/>
                <a:gd name="T67" fmla="*/ 58 h 78"/>
                <a:gd name="T68" fmla="*/ 26 w 185"/>
                <a:gd name="T69" fmla="*/ 62 h 78"/>
                <a:gd name="T70" fmla="*/ 49 w 185"/>
                <a:gd name="T71" fmla="*/ 58 h 78"/>
                <a:gd name="T72" fmla="*/ 54 w 185"/>
                <a:gd name="T73" fmla="*/ 51 h 78"/>
                <a:gd name="T74" fmla="*/ 63 w 185"/>
                <a:gd name="T75" fmla="*/ 64 h 78"/>
                <a:gd name="T76" fmla="*/ 57 w 185"/>
                <a:gd name="T77" fmla="*/ 63 h 78"/>
                <a:gd name="T78" fmla="*/ 49 w 185"/>
                <a:gd name="T79" fmla="*/ 70 h 78"/>
                <a:gd name="T80" fmla="*/ 63 w 185"/>
                <a:gd name="T81" fmla="*/ 78 h 78"/>
                <a:gd name="T82" fmla="*/ 98 w 185"/>
                <a:gd name="T83" fmla="*/ 70 h 78"/>
                <a:gd name="T84" fmla="*/ 133 w 185"/>
                <a:gd name="T85" fmla="*/ 61 h 78"/>
                <a:gd name="T86" fmla="*/ 136 w 185"/>
                <a:gd name="T87" fmla="*/ 61 h 78"/>
                <a:gd name="T88" fmla="*/ 150 w 185"/>
                <a:gd name="T89" fmla="*/ 61 h 78"/>
                <a:gd name="T90" fmla="*/ 165 w 185"/>
                <a:gd name="T91" fmla="*/ 62 h 78"/>
                <a:gd name="T92" fmla="*/ 167 w 185"/>
                <a:gd name="T93" fmla="*/ 62 h 78"/>
                <a:gd name="T94" fmla="*/ 185 w 185"/>
                <a:gd name="T95" fmla="*/ 37 h 78"/>
                <a:gd name="T96" fmla="*/ 173 w 185"/>
                <a:gd name="T97" fmla="*/ 24 h 78"/>
                <a:gd name="T98" fmla="*/ 158 w 185"/>
                <a:gd name="T99" fmla="*/ 30 h 78"/>
                <a:gd name="T100" fmla="*/ 138 w 185"/>
                <a:gd name="T101" fmla="*/ 11 h 78"/>
                <a:gd name="T102" fmla="*/ 138 w 185"/>
                <a:gd name="T103" fmla="*/ 4 h 78"/>
                <a:gd name="T104" fmla="*/ 128 w 185"/>
                <a:gd name="T10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78">
                  <a:moveTo>
                    <a:pt x="37" y="43"/>
                  </a:moveTo>
                  <a:cubicBezTo>
                    <a:pt x="36" y="42"/>
                    <a:pt x="34" y="42"/>
                    <a:pt x="33" y="42"/>
                  </a:cubicBezTo>
                  <a:cubicBezTo>
                    <a:pt x="34" y="42"/>
                    <a:pt x="36" y="42"/>
                    <a:pt x="37" y="43"/>
                  </a:cubicBezTo>
                  <a:moveTo>
                    <a:pt x="46" y="31"/>
                  </a:moveTo>
                  <a:cubicBezTo>
                    <a:pt x="44" y="31"/>
                    <a:pt x="41" y="31"/>
                    <a:pt x="37" y="30"/>
                  </a:cubicBezTo>
                  <a:cubicBezTo>
                    <a:pt x="40" y="30"/>
                    <a:pt x="43" y="31"/>
                    <a:pt x="46" y="31"/>
                  </a:cubicBezTo>
                  <a:moveTo>
                    <a:pt x="42" y="21"/>
                  </a:moveTo>
                  <a:cubicBezTo>
                    <a:pt x="42" y="21"/>
                    <a:pt x="43" y="21"/>
                    <a:pt x="43" y="21"/>
                  </a:cubicBezTo>
                  <a:cubicBezTo>
                    <a:pt x="43" y="21"/>
                    <a:pt x="42" y="21"/>
                    <a:pt x="42" y="21"/>
                  </a:cubicBezTo>
                  <a:moveTo>
                    <a:pt x="128" y="0"/>
                  </a:moveTo>
                  <a:cubicBezTo>
                    <a:pt x="123" y="4"/>
                    <a:pt x="109" y="9"/>
                    <a:pt x="109" y="17"/>
                  </a:cubicBezTo>
                  <a:cubicBezTo>
                    <a:pt x="109" y="22"/>
                    <a:pt x="119" y="25"/>
                    <a:pt x="122" y="25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1" y="32"/>
                    <a:pt x="118" y="33"/>
                    <a:pt x="117" y="34"/>
                  </a:cubicBezTo>
                  <a:cubicBezTo>
                    <a:pt x="119" y="35"/>
                    <a:pt x="122" y="36"/>
                    <a:pt x="128" y="36"/>
                  </a:cubicBezTo>
                  <a:cubicBezTo>
                    <a:pt x="126" y="40"/>
                    <a:pt x="123" y="43"/>
                    <a:pt x="116" y="43"/>
                  </a:cubicBezTo>
                  <a:cubicBezTo>
                    <a:pt x="93" y="43"/>
                    <a:pt x="82" y="22"/>
                    <a:pt x="66" y="22"/>
                  </a:cubicBezTo>
                  <a:cubicBezTo>
                    <a:pt x="65" y="22"/>
                    <a:pt x="60" y="22"/>
                    <a:pt x="54" y="22"/>
                  </a:cubicBezTo>
                  <a:cubicBezTo>
                    <a:pt x="53" y="16"/>
                    <a:pt x="47" y="15"/>
                    <a:pt x="45" y="15"/>
                  </a:cubicBezTo>
                  <a:cubicBezTo>
                    <a:pt x="42" y="15"/>
                    <a:pt x="39" y="14"/>
                    <a:pt x="35" y="14"/>
                  </a:cubicBezTo>
                  <a:cubicBezTo>
                    <a:pt x="33" y="14"/>
                    <a:pt x="31" y="14"/>
                    <a:pt x="27" y="15"/>
                  </a:cubicBezTo>
                  <a:cubicBezTo>
                    <a:pt x="27" y="17"/>
                    <a:pt x="29" y="19"/>
                    <a:pt x="31" y="20"/>
                  </a:cubicBezTo>
                  <a:cubicBezTo>
                    <a:pt x="31" y="20"/>
                    <a:pt x="30" y="20"/>
                    <a:pt x="30" y="20"/>
                  </a:cubicBezTo>
                  <a:cubicBezTo>
                    <a:pt x="26" y="20"/>
                    <a:pt x="22" y="22"/>
                    <a:pt x="19" y="26"/>
                  </a:cubicBezTo>
                  <a:cubicBezTo>
                    <a:pt x="21" y="27"/>
                    <a:pt x="23" y="27"/>
                    <a:pt x="25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0" y="27"/>
                    <a:pt x="17" y="27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7" y="37"/>
                    <a:pt x="15" y="37"/>
                    <a:pt x="13" y="37"/>
                  </a:cubicBezTo>
                  <a:cubicBezTo>
                    <a:pt x="8" y="37"/>
                    <a:pt x="5" y="41"/>
                    <a:pt x="0" y="43"/>
                  </a:cubicBezTo>
                  <a:cubicBezTo>
                    <a:pt x="2" y="46"/>
                    <a:pt x="0" y="45"/>
                    <a:pt x="0" y="50"/>
                  </a:cubicBezTo>
                  <a:cubicBezTo>
                    <a:pt x="0" y="55"/>
                    <a:pt x="4" y="58"/>
                    <a:pt x="8" y="58"/>
                  </a:cubicBezTo>
                  <a:cubicBezTo>
                    <a:pt x="12" y="58"/>
                    <a:pt x="19" y="62"/>
                    <a:pt x="26" y="62"/>
                  </a:cubicBezTo>
                  <a:cubicBezTo>
                    <a:pt x="33" y="62"/>
                    <a:pt x="40" y="59"/>
                    <a:pt x="49" y="58"/>
                  </a:cubicBezTo>
                  <a:cubicBezTo>
                    <a:pt x="49" y="55"/>
                    <a:pt x="51" y="52"/>
                    <a:pt x="54" y="51"/>
                  </a:cubicBezTo>
                  <a:cubicBezTo>
                    <a:pt x="55" y="57"/>
                    <a:pt x="60" y="59"/>
                    <a:pt x="63" y="64"/>
                  </a:cubicBezTo>
                  <a:cubicBezTo>
                    <a:pt x="61" y="64"/>
                    <a:pt x="59" y="63"/>
                    <a:pt x="57" y="63"/>
                  </a:cubicBezTo>
                  <a:cubicBezTo>
                    <a:pt x="53" y="63"/>
                    <a:pt x="49" y="64"/>
                    <a:pt x="49" y="70"/>
                  </a:cubicBezTo>
                  <a:cubicBezTo>
                    <a:pt x="49" y="73"/>
                    <a:pt x="57" y="78"/>
                    <a:pt x="63" y="78"/>
                  </a:cubicBezTo>
                  <a:cubicBezTo>
                    <a:pt x="77" y="78"/>
                    <a:pt x="87" y="74"/>
                    <a:pt x="98" y="70"/>
                  </a:cubicBezTo>
                  <a:cubicBezTo>
                    <a:pt x="99" y="69"/>
                    <a:pt x="133" y="62"/>
                    <a:pt x="133" y="61"/>
                  </a:cubicBezTo>
                  <a:cubicBezTo>
                    <a:pt x="133" y="61"/>
                    <a:pt x="134" y="61"/>
                    <a:pt x="136" y="61"/>
                  </a:cubicBezTo>
                  <a:cubicBezTo>
                    <a:pt x="139" y="61"/>
                    <a:pt x="145" y="61"/>
                    <a:pt x="150" y="61"/>
                  </a:cubicBezTo>
                  <a:cubicBezTo>
                    <a:pt x="156" y="62"/>
                    <a:pt x="162" y="62"/>
                    <a:pt x="165" y="62"/>
                  </a:cubicBezTo>
                  <a:cubicBezTo>
                    <a:pt x="166" y="62"/>
                    <a:pt x="167" y="62"/>
                    <a:pt x="167" y="62"/>
                  </a:cubicBezTo>
                  <a:cubicBezTo>
                    <a:pt x="172" y="60"/>
                    <a:pt x="185" y="45"/>
                    <a:pt x="185" y="37"/>
                  </a:cubicBezTo>
                  <a:cubicBezTo>
                    <a:pt x="185" y="31"/>
                    <a:pt x="179" y="24"/>
                    <a:pt x="173" y="24"/>
                  </a:cubicBezTo>
                  <a:cubicBezTo>
                    <a:pt x="166" y="24"/>
                    <a:pt x="163" y="30"/>
                    <a:pt x="158" y="30"/>
                  </a:cubicBezTo>
                  <a:cubicBezTo>
                    <a:pt x="148" y="30"/>
                    <a:pt x="138" y="19"/>
                    <a:pt x="138" y="11"/>
                  </a:cubicBezTo>
                  <a:cubicBezTo>
                    <a:pt x="138" y="10"/>
                    <a:pt x="138" y="8"/>
                    <a:pt x="138" y="4"/>
                  </a:cubicBezTo>
                  <a:cubicBezTo>
                    <a:pt x="135" y="4"/>
                    <a:pt x="131" y="2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140"/>
            <p:cNvSpPr>
              <a:spLocks/>
            </p:cNvSpPr>
            <p:nvPr/>
          </p:nvSpPr>
          <p:spPr bwMode="auto">
            <a:xfrm>
              <a:off x="-813" y="-362"/>
              <a:ext cx="57" cy="42"/>
            </a:xfrm>
            <a:custGeom>
              <a:avLst/>
              <a:gdLst>
                <a:gd name="T0" fmla="*/ 23 w 24"/>
                <a:gd name="T1" fmla="*/ 0 h 18"/>
                <a:gd name="T2" fmla="*/ 0 w 24"/>
                <a:gd name="T3" fmla="*/ 12 h 18"/>
                <a:gd name="T4" fmla="*/ 9 w 24"/>
                <a:gd name="T5" fmla="*/ 18 h 18"/>
                <a:gd name="T6" fmla="*/ 24 w 24"/>
                <a:gd name="T7" fmla="*/ 0 h 18"/>
                <a:gd name="T8" fmla="*/ 23 w 24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8">
                  <a:moveTo>
                    <a:pt x="23" y="0"/>
                  </a:moveTo>
                  <a:cubicBezTo>
                    <a:pt x="17" y="0"/>
                    <a:pt x="0" y="4"/>
                    <a:pt x="0" y="12"/>
                  </a:cubicBezTo>
                  <a:cubicBezTo>
                    <a:pt x="0" y="16"/>
                    <a:pt x="4" y="18"/>
                    <a:pt x="9" y="18"/>
                  </a:cubicBezTo>
                  <a:cubicBezTo>
                    <a:pt x="15" y="18"/>
                    <a:pt x="23" y="7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141"/>
            <p:cNvSpPr>
              <a:spLocks/>
            </p:cNvSpPr>
            <p:nvPr/>
          </p:nvSpPr>
          <p:spPr bwMode="auto">
            <a:xfrm>
              <a:off x="-655" y="-426"/>
              <a:ext cx="43" cy="16"/>
            </a:xfrm>
            <a:custGeom>
              <a:avLst/>
              <a:gdLst>
                <a:gd name="T0" fmla="*/ 18 w 18"/>
                <a:gd name="T1" fmla="*/ 0 h 7"/>
                <a:gd name="T2" fmla="*/ 0 w 18"/>
                <a:gd name="T3" fmla="*/ 0 h 7"/>
                <a:gd name="T4" fmla="*/ 6 w 18"/>
                <a:gd name="T5" fmla="*/ 7 h 7"/>
                <a:gd name="T6" fmla="*/ 18 w 18"/>
                <a:gd name="T7" fmla="*/ 7 h 7"/>
                <a:gd name="T8" fmla="*/ 18 w 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7"/>
                    <a:pt x="6" y="7"/>
                  </a:cubicBezTo>
                  <a:cubicBezTo>
                    <a:pt x="6" y="7"/>
                    <a:pt x="16" y="7"/>
                    <a:pt x="18" y="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142"/>
            <p:cNvSpPr>
              <a:spLocks/>
            </p:cNvSpPr>
            <p:nvPr/>
          </p:nvSpPr>
          <p:spPr bwMode="auto">
            <a:xfrm>
              <a:off x="-938" y="-471"/>
              <a:ext cx="248" cy="128"/>
            </a:xfrm>
            <a:custGeom>
              <a:avLst/>
              <a:gdLst>
                <a:gd name="T0" fmla="*/ 96 w 105"/>
                <a:gd name="T1" fmla="*/ 0 h 54"/>
                <a:gd name="T2" fmla="*/ 74 w 105"/>
                <a:gd name="T3" fmla="*/ 3 h 54"/>
                <a:gd name="T4" fmla="*/ 64 w 105"/>
                <a:gd name="T5" fmla="*/ 2 h 54"/>
                <a:gd name="T6" fmla="*/ 37 w 105"/>
                <a:gd name="T7" fmla="*/ 22 h 54"/>
                <a:gd name="T8" fmla="*/ 11 w 105"/>
                <a:gd name="T9" fmla="*/ 33 h 54"/>
                <a:gd name="T10" fmla="*/ 0 w 105"/>
                <a:gd name="T11" fmla="*/ 42 h 54"/>
                <a:gd name="T12" fmla="*/ 5 w 105"/>
                <a:gd name="T13" fmla="*/ 50 h 54"/>
                <a:gd name="T14" fmla="*/ 14 w 105"/>
                <a:gd name="T15" fmla="*/ 46 h 54"/>
                <a:gd name="T16" fmla="*/ 23 w 105"/>
                <a:gd name="T17" fmla="*/ 47 h 54"/>
                <a:gd name="T18" fmla="*/ 29 w 105"/>
                <a:gd name="T19" fmla="*/ 46 h 54"/>
                <a:gd name="T20" fmla="*/ 38 w 105"/>
                <a:gd name="T21" fmla="*/ 54 h 54"/>
                <a:gd name="T22" fmla="*/ 49 w 105"/>
                <a:gd name="T23" fmla="*/ 42 h 54"/>
                <a:gd name="T24" fmla="*/ 50 w 105"/>
                <a:gd name="T25" fmla="*/ 42 h 54"/>
                <a:gd name="T26" fmla="*/ 67 w 105"/>
                <a:gd name="T27" fmla="*/ 26 h 54"/>
                <a:gd name="T28" fmla="*/ 80 w 105"/>
                <a:gd name="T29" fmla="*/ 40 h 54"/>
                <a:gd name="T30" fmla="*/ 103 w 105"/>
                <a:gd name="T31" fmla="*/ 24 h 54"/>
                <a:gd name="T32" fmla="*/ 98 w 105"/>
                <a:gd name="T33" fmla="*/ 13 h 54"/>
                <a:gd name="T34" fmla="*/ 105 w 105"/>
                <a:gd name="T35" fmla="*/ 5 h 54"/>
                <a:gd name="T36" fmla="*/ 96 w 105"/>
                <a:gd name="T3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54">
                  <a:moveTo>
                    <a:pt x="96" y="0"/>
                  </a:moveTo>
                  <a:cubicBezTo>
                    <a:pt x="87" y="0"/>
                    <a:pt x="74" y="3"/>
                    <a:pt x="74" y="3"/>
                  </a:cubicBezTo>
                  <a:cubicBezTo>
                    <a:pt x="69" y="3"/>
                    <a:pt x="68" y="2"/>
                    <a:pt x="64" y="2"/>
                  </a:cubicBezTo>
                  <a:cubicBezTo>
                    <a:pt x="49" y="2"/>
                    <a:pt x="47" y="16"/>
                    <a:pt x="37" y="22"/>
                  </a:cubicBezTo>
                  <a:cubicBezTo>
                    <a:pt x="28" y="27"/>
                    <a:pt x="20" y="28"/>
                    <a:pt x="11" y="33"/>
                  </a:cubicBezTo>
                  <a:cubicBezTo>
                    <a:pt x="9" y="34"/>
                    <a:pt x="0" y="41"/>
                    <a:pt x="0" y="42"/>
                  </a:cubicBezTo>
                  <a:cubicBezTo>
                    <a:pt x="0" y="44"/>
                    <a:pt x="4" y="46"/>
                    <a:pt x="5" y="50"/>
                  </a:cubicBezTo>
                  <a:cubicBezTo>
                    <a:pt x="9" y="49"/>
                    <a:pt x="11" y="46"/>
                    <a:pt x="14" y="46"/>
                  </a:cubicBezTo>
                  <a:cubicBezTo>
                    <a:pt x="18" y="46"/>
                    <a:pt x="20" y="47"/>
                    <a:pt x="23" y="47"/>
                  </a:cubicBezTo>
                  <a:cubicBezTo>
                    <a:pt x="25" y="47"/>
                    <a:pt x="27" y="47"/>
                    <a:pt x="29" y="46"/>
                  </a:cubicBezTo>
                  <a:cubicBezTo>
                    <a:pt x="30" y="48"/>
                    <a:pt x="34" y="54"/>
                    <a:pt x="38" y="54"/>
                  </a:cubicBezTo>
                  <a:cubicBezTo>
                    <a:pt x="44" y="54"/>
                    <a:pt x="48" y="48"/>
                    <a:pt x="49" y="42"/>
                  </a:cubicBezTo>
                  <a:cubicBezTo>
                    <a:pt x="49" y="42"/>
                    <a:pt x="50" y="42"/>
                    <a:pt x="50" y="42"/>
                  </a:cubicBezTo>
                  <a:cubicBezTo>
                    <a:pt x="59" y="42"/>
                    <a:pt x="66" y="34"/>
                    <a:pt x="67" y="26"/>
                  </a:cubicBezTo>
                  <a:cubicBezTo>
                    <a:pt x="72" y="28"/>
                    <a:pt x="71" y="40"/>
                    <a:pt x="80" y="40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19"/>
                    <a:pt x="99" y="18"/>
                    <a:pt x="98" y="13"/>
                  </a:cubicBezTo>
                  <a:cubicBezTo>
                    <a:pt x="102" y="12"/>
                    <a:pt x="105" y="8"/>
                    <a:pt x="105" y="5"/>
                  </a:cubicBezTo>
                  <a:cubicBezTo>
                    <a:pt x="105" y="1"/>
                    <a:pt x="101" y="0"/>
                    <a:pt x="9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143"/>
            <p:cNvSpPr>
              <a:spLocks/>
            </p:cNvSpPr>
            <p:nvPr/>
          </p:nvSpPr>
          <p:spPr bwMode="auto">
            <a:xfrm>
              <a:off x="-605" y="-570"/>
              <a:ext cx="142" cy="42"/>
            </a:xfrm>
            <a:custGeom>
              <a:avLst/>
              <a:gdLst>
                <a:gd name="T0" fmla="*/ 38 w 60"/>
                <a:gd name="T1" fmla="*/ 0 h 18"/>
                <a:gd name="T2" fmla="*/ 0 w 60"/>
                <a:gd name="T3" fmla="*/ 18 h 18"/>
                <a:gd name="T4" fmla="*/ 10 w 60"/>
                <a:gd name="T5" fmla="*/ 14 h 18"/>
                <a:gd name="T6" fmla="*/ 23 w 60"/>
                <a:gd name="T7" fmla="*/ 18 h 18"/>
                <a:gd name="T8" fmla="*/ 46 w 60"/>
                <a:gd name="T9" fmla="*/ 18 h 18"/>
                <a:gd name="T10" fmla="*/ 60 w 60"/>
                <a:gd name="T11" fmla="*/ 13 h 18"/>
                <a:gd name="T12" fmla="*/ 38 w 6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8">
                  <a:moveTo>
                    <a:pt x="38" y="0"/>
                  </a:moveTo>
                  <a:cubicBezTo>
                    <a:pt x="31" y="0"/>
                    <a:pt x="0" y="11"/>
                    <a:pt x="0" y="18"/>
                  </a:cubicBezTo>
                  <a:cubicBezTo>
                    <a:pt x="4" y="17"/>
                    <a:pt x="6" y="14"/>
                    <a:pt x="10" y="14"/>
                  </a:cubicBezTo>
                  <a:cubicBezTo>
                    <a:pt x="16" y="14"/>
                    <a:pt x="17" y="18"/>
                    <a:pt x="23" y="18"/>
                  </a:cubicBezTo>
                  <a:cubicBezTo>
                    <a:pt x="35" y="18"/>
                    <a:pt x="32" y="18"/>
                    <a:pt x="46" y="18"/>
                  </a:cubicBezTo>
                  <a:cubicBezTo>
                    <a:pt x="53" y="18"/>
                    <a:pt x="56" y="15"/>
                    <a:pt x="60" y="13"/>
                  </a:cubicBezTo>
                  <a:cubicBezTo>
                    <a:pt x="58" y="6"/>
                    <a:pt x="4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144"/>
            <p:cNvSpPr>
              <a:spLocks/>
            </p:cNvSpPr>
            <p:nvPr/>
          </p:nvSpPr>
          <p:spPr bwMode="auto">
            <a:xfrm>
              <a:off x="-603" y="-521"/>
              <a:ext cx="126" cy="64"/>
            </a:xfrm>
            <a:custGeom>
              <a:avLst/>
              <a:gdLst>
                <a:gd name="T0" fmla="*/ 44 w 53"/>
                <a:gd name="T1" fmla="*/ 0 h 27"/>
                <a:gd name="T2" fmla="*/ 0 w 53"/>
                <a:gd name="T3" fmla="*/ 13 h 27"/>
                <a:gd name="T4" fmla="*/ 17 w 53"/>
                <a:gd name="T5" fmla="*/ 27 h 27"/>
                <a:gd name="T6" fmla="*/ 45 w 53"/>
                <a:gd name="T7" fmla="*/ 11 h 27"/>
                <a:gd name="T8" fmla="*/ 30 w 53"/>
                <a:gd name="T9" fmla="*/ 11 h 27"/>
                <a:gd name="T10" fmla="*/ 53 w 53"/>
                <a:gd name="T11" fmla="*/ 5 h 27"/>
                <a:gd name="T12" fmla="*/ 44 w 5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7">
                  <a:moveTo>
                    <a:pt x="44" y="0"/>
                  </a:moveTo>
                  <a:cubicBezTo>
                    <a:pt x="33" y="0"/>
                    <a:pt x="0" y="1"/>
                    <a:pt x="0" y="13"/>
                  </a:cubicBezTo>
                  <a:cubicBezTo>
                    <a:pt x="0" y="18"/>
                    <a:pt x="9" y="27"/>
                    <a:pt x="17" y="27"/>
                  </a:cubicBezTo>
                  <a:cubicBezTo>
                    <a:pt x="29" y="27"/>
                    <a:pt x="46" y="22"/>
                    <a:pt x="45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8" y="11"/>
                    <a:pt x="47" y="10"/>
                    <a:pt x="53" y="5"/>
                  </a:cubicBezTo>
                  <a:cubicBezTo>
                    <a:pt x="52" y="3"/>
                    <a:pt x="49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145"/>
            <p:cNvSpPr>
              <a:spLocks/>
            </p:cNvSpPr>
            <p:nvPr/>
          </p:nvSpPr>
          <p:spPr bwMode="auto">
            <a:xfrm>
              <a:off x="-662" y="-514"/>
              <a:ext cx="43" cy="33"/>
            </a:xfrm>
            <a:custGeom>
              <a:avLst/>
              <a:gdLst>
                <a:gd name="T0" fmla="*/ 4 w 18"/>
                <a:gd name="T1" fmla="*/ 0 h 14"/>
                <a:gd name="T2" fmla="*/ 0 w 18"/>
                <a:gd name="T3" fmla="*/ 6 h 14"/>
                <a:gd name="T4" fmla="*/ 11 w 18"/>
                <a:gd name="T5" fmla="*/ 14 h 14"/>
                <a:gd name="T6" fmla="*/ 18 w 18"/>
                <a:gd name="T7" fmla="*/ 7 h 14"/>
                <a:gd name="T8" fmla="*/ 4 w 18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4" y="0"/>
                  </a:moveTo>
                  <a:cubicBezTo>
                    <a:pt x="2" y="0"/>
                    <a:pt x="0" y="1"/>
                    <a:pt x="0" y="6"/>
                  </a:cubicBezTo>
                  <a:cubicBezTo>
                    <a:pt x="0" y="8"/>
                    <a:pt x="6" y="14"/>
                    <a:pt x="11" y="14"/>
                  </a:cubicBezTo>
                  <a:cubicBezTo>
                    <a:pt x="14" y="14"/>
                    <a:pt x="16" y="10"/>
                    <a:pt x="18" y="7"/>
                  </a:cubicBezTo>
                  <a:cubicBezTo>
                    <a:pt x="16" y="6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146"/>
            <p:cNvSpPr>
              <a:spLocks/>
            </p:cNvSpPr>
            <p:nvPr/>
          </p:nvSpPr>
          <p:spPr bwMode="auto">
            <a:xfrm>
              <a:off x="-201" y="-202"/>
              <a:ext cx="213" cy="171"/>
            </a:xfrm>
            <a:custGeom>
              <a:avLst/>
              <a:gdLst>
                <a:gd name="T0" fmla="*/ 39 w 90"/>
                <a:gd name="T1" fmla="*/ 0 h 72"/>
                <a:gd name="T2" fmla="*/ 19 w 90"/>
                <a:gd name="T3" fmla="*/ 7 h 72"/>
                <a:gd name="T4" fmla="*/ 15 w 90"/>
                <a:gd name="T5" fmla="*/ 11 h 72"/>
                <a:gd name="T6" fmla="*/ 32 w 90"/>
                <a:gd name="T7" fmla="*/ 18 h 72"/>
                <a:gd name="T8" fmla="*/ 32 w 90"/>
                <a:gd name="T9" fmla="*/ 32 h 72"/>
                <a:gd name="T10" fmla="*/ 24 w 90"/>
                <a:gd name="T11" fmla="*/ 32 h 72"/>
                <a:gd name="T12" fmla="*/ 0 w 90"/>
                <a:gd name="T13" fmla="*/ 26 h 72"/>
                <a:gd name="T14" fmla="*/ 0 w 90"/>
                <a:gd name="T15" fmla="*/ 35 h 72"/>
                <a:gd name="T16" fmla="*/ 47 w 90"/>
                <a:gd name="T17" fmla="*/ 63 h 72"/>
                <a:gd name="T18" fmla="*/ 58 w 90"/>
                <a:gd name="T19" fmla="*/ 72 h 72"/>
                <a:gd name="T20" fmla="*/ 69 w 90"/>
                <a:gd name="T21" fmla="*/ 64 h 72"/>
                <a:gd name="T22" fmla="*/ 90 w 90"/>
                <a:gd name="T23" fmla="*/ 36 h 72"/>
                <a:gd name="T24" fmla="*/ 78 w 90"/>
                <a:gd name="T25" fmla="*/ 34 h 72"/>
                <a:gd name="T26" fmla="*/ 80 w 90"/>
                <a:gd name="T27" fmla="*/ 26 h 72"/>
                <a:gd name="T28" fmla="*/ 75 w 90"/>
                <a:gd name="T29" fmla="*/ 23 h 72"/>
                <a:gd name="T30" fmla="*/ 60 w 90"/>
                <a:gd name="T31" fmla="*/ 25 h 72"/>
                <a:gd name="T32" fmla="*/ 77 w 90"/>
                <a:gd name="T33" fmla="*/ 6 h 72"/>
                <a:gd name="T34" fmla="*/ 72 w 90"/>
                <a:gd name="T35" fmla="*/ 0 h 72"/>
                <a:gd name="T36" fmla="*/ 50 w 90"/>
                <a:gd name="T37" fmla="*/ 0 h 72"/>
                <a:gd name="T38" fmla="*/ 39 w 90"/>
                <a:gd name="T3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39" y="0"/>
                  </a:moveTo>
                  <a:cubicBezTo>
                    <a:pt x="31" y="0"/>
                    <a:pt x="24" y="1"/>
                    <a:pt x="19" y="7"/>
                  </a:cubicBezTo>
                  <a:cubicBezTo>
                    <a:pt x="18" y="8"/>
                    <a:pt x="15" y="9"/>
                    <a:pt x="15" y="11"/>
                  </a:cubicBezTo>
                  <a:cubicBezTo>
                    <a:pt x="15" y="18"/>
                    <a:pt x="25" y="17"/>
                    <a:pt x="32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8" y="32"/>
                    <a:pt x="29" y="32"/>
                    <a:pt x="24" y="32"/>
                  </a:cubicBezTo>
                  <a:cubicBezTo>
                    <a:pt x="15" y="32"/>
                    <a:pt x="7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50"/>
                    <a:pt x="32" y="48"/>
                    <a:pt x="47" y="63"/>
                  </a:cubicBezTo>
                  <a:cubicBezTo>
                    <a:pt x="50" y="66"/>
                    <a:pt x="51" y="72"/>
                    <a:pt x="58" y="72"/>
                  </a:cubicBezTo>
                  <a:cubicBezTo>
                    <a:pt x="63" y="72"/>
                    <a:pt x="64" y="65"/>
                    <a:pt x="69" y="64"/>
                  </a:cubicBezTo>
                  <a:cubicBezTo>
                    <a:pt x="86" y="57"/>
                    <a:pt x="88" y="65"/>
                    <a:pt x="90" y="36"/>
                  </a:cubicBezTo>
                  <a:cubicBezTo>
                    <a:pt x="87" y="35"/>
                    <a:pt x="80" y="34"/>
                    <a:pt x="78" y="34"/>
                  </a:cubicBezTo>
                  <a:cubicBezTo>
                    <a:pt x="78" y="28"/>
                    <a:pt x="80" y="33"/>
                    <a:pt x="80" y="26"/>
                  </a:cubicBezTo>
                  <a:cubicBezTo>
                    <a:pt x="80" y="24"/>
                    <a:pt x="77" y="23"/>
                    <a:pt x="75" y="23"/>
                  </a:cubicBezTo>
                  <a:cubicBezTo>
                    <a:pt x="70" y="23"/>
                    <a:pt x="63" y="25"/>
                    <a:pt x="60" y="25"/>
                  </a:cubicBezTo>
                  <a:cubicBezTo>
                    <a:pt x="64" y="20"/>
                    <a:pt x="77" y="16"/>
                    <a:pt x="77" y="6"/>
                  </a:cubicBezTo>
                  <a:cubicBezTo>
                    <a:pt x="77" y="3"/>
                    <a:pt x="73" y="0"/>
                    <a:pt x="72" y="0"/>
                  </a:cubicBezTo>
                  <a:cubicBezTo>
                    <a:pt x="72" y="0"/>
                    <a:pt x="60" y="0"/>
                    <a:pt x="50" y="0"/>
                  </a:cubicBezTo>
                  <a:cubicBezTo>
                    <a:pt x="47" y="0"/>
                    <a:pt x="43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147"/>
            <p:cNvSpPr>
              <a:spLocks/>
            </p:cNvSpPr>
            <p:nvPr/>
          </p:nvSpPr>
          <p:spPr bwMode="auto">
            <a:xfrm>
              <a:off x="-276" y="-410"/>
              <a:ext cx="236" cy="121"/>
            </a:xfrm>
            <a:custGeom>
              <a:avLst/>
              <a:gdLst>
                <a:gd name="T0" fmla="*/ 50 w 100"/>
                <a:gd name="T1" fmla="*/ 0 h 51"/>
                <a:gd name="T2" fmla="*/ 46 w 100"/>
                <a:gd name="T3" fmla="*/ 1 h 51"/>
                <a:gd name="T4" fmla="*/ 64 w 100"/>
                <a:gd name="T5" fmla="*/ 8 h 51"/>
                <a:gd name="T6" fmla="*/ 64 w 100"/>
                <a:gd name="T7" fmla="*/ 20 h 51"/>
                <a:gd name="T8" fmla="*/ 35 w 100"/>
                <a:gd name="T9" fmla="*/ 8 h 51"/>
                <a:gd name="T10" fmla="*/ 35 w 100"/>
                <a:gd name="T11" fmla="*/ 14 h 51"/>
                <a:gd name="T12" fmla="*/ 46 w 100"/>
                <a:gd name="T13" fmla="*/ 23 h 51"/>
                <a:gd name="T14" fmla="*/ 42 w 100"/>
                <a:gd name="T15" fmla="*/ 24 h 51"/>
                <a:gd name="T16" fmla="*/ 6 w 100"/>
                <a:gd name="T17" fmla="*/ 1 h 51"/>
                <a:gd name="T18" fmla="*/ 0 w 100"/>
                <a:gd name="T19" fmla="*/ 1 h 51"/>
                <a:gd name="T20" fmla="*/ 1 w 100"/>
                <a:gd name="T21" fmla="*/ 7 h 51"/>
                <a:gd name="T22" fmla="*/ 1 w 100"/>
                <a:gd name="T23" fmla="*/ 7 h 51"/>
                <a:gd name="T24" fmla="*/ 1 w 100"/>
                <a:gd name="T25" fmla="*/ 16 h 51"/>
                <a:gd name="T26" fmla="*/ 11 w 100"/>
                <a:gd name="T27" fmla="*/ 22 h 51"/>
                <a:gd name="T28" fmla="*/ 14 w 100"/>
                <a:gd name="T29" fmla="*/ 21 h 51"/>
                <a:gd name="T30" fmla="*/ 15 w 100"/>
                <a:gd name="T31" fmla="*/ 27 h 51"/>
                <a:gd name="T32" fmla="*/ 23 w 100"/>
                <a:gd name="T33" fmla="*/ 27 h 51"/>
                <a:gd name="T34" fmla="*/ 30 w 100"/>
                <a:gd name="T35" fmla="*/ 33 h 51"/>
                <a:gd name="T36" fmla="*/ 68 w 100"/>
                <a:gd name="T37" fmla="*/ 28 h 51"/>
                <a:gd name="T38" fmla="*/ 75 w 100"/>
                <a:gd name="T39" fmla="*/ 29 h 51"/>
                <a:gd name="T40" fmla="*/ 61 w 100"/>
                <a:gd name="T41" fmla="*/ 37 h 51"/>
                <a:gd name="T42" fmla="*/ 61 w 100"/>
                <a:gd name="T43" fmla="*/ 42 h 51"/>
                <a:gd name="T44" fmla="*/ 58 w 100"/>
                <a:gd name="T45" fmla="*/ 48 h 51"/>
                <a:gd name="T46" fmla="*/ 66 w 100"/>
                <a:gd name="T47" fmla="*/ 51 h 51"/>
                <a:gd name="T48" fmla="*/ 75 w 100"/>
                <a:gd name="T49" fmla="*/ 50 h 51"/>
                <a:gd name="T50" fmla="*/ 96 w 100"/>
                <a:gd name="T51" fmla="*/ 48 h 51"/>
                <a:gd name="T52" fmla="*/ 100 w 100"/>
                <a:gd name="T53" fmla="*/ 14 h 51"/>
                <a:gd name="T54" fmla="*/ 89 w 100"/>
                <a:gd name="T55" fmla="*/ 1 h 51"/>
                <a:gd name="T56" fmla="*/ 79 w 100"/>
                <a:gd name="T57" fmla="*/ 5 h 51"/>
                <a:gd name="T58" fmla="*/ 55 w 100"/>
                <a:gd name="T59" fmla="*/ 0 h 51"/>
                <a:gd name="T60" fmla="*/ 50 w 100"/>
                <a:gd name="T6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51">
                  <a:moveTo>
                    <a:pt x="50" y="0"/>
                  </a:moveTo>
                  <a:cubicBezTo>
                    <a:pt x="48" y="0"/>
                    <a:pt x="47" y="0"/>
                    <a:pt x="46" y="1"/>
                  </a:cubicBezTo>
                  <a:cubicBezTo>
                    <a:pt x="48" y="8"/>
                    <a:pt x="55" y="8"/>
                    <a:pt x="64" y="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51" y="20"/>
                    <a:pt x="47" y="8"/>
                    <a:pt x="35" y="8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7"/>
                    <a:pt x="41" y="21"/>
                    <a:pt x="46" y="23"/>
                  </a:cubicBezTo>
                  <a:cubicBezTo>
                    <a:pt x="44" y="24"/>
                    <a:pt x="43" y="24"/>
                    <a:pt x="42" y="24"/>
                  </a:cubicBezTo>
                  <a:cubicBezTo>
                    <a:pt x="28" y="24"/>
                    <a:pt x="20" y="1"/>
                    <a:pt x="6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4" y="19"/>
                    <a:pt x="7" y="22"/>
                    <a:pt x="11" y="22"/>
                  </a:cubicBezTo>
                  <a:cubicBezTo>
                    <a:pt x="12" y="22"/>
                    <a:pt x="13" y="22"/>
                    <a:pt x="14" y="21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30"/>
                    <a:pt x="26" y="33"/>
                    <a:pt x="30" y="33"/>
                  </a:cubicBezTo>
                  <a:cubicBezTo>
                    <a:pt x="40" y="33"/>
                    <a:pt x="59" y="28"/>
                    <a:pt x="68" y="28"/>
                  </a:cubicBezTo>
                  <a:cubicBezTo>
                    <a:pt x="70" y="28"/>
                    <a:pt x="73" y="28"/>
                    <a:pt x="75" y="29"/>
                  </a:cubicBezTo>
                  <a:cubicBezTo>
                    <a:pt x="71" y="32"/>
                    <a:pt x="61" y="32"/>
                    <a:pt x="61" y="37"/>
                  </a:cubicBezTo>
                  <a:cubicBezTo>
                    <a:pt x="61" y="39"/>
                    <a:pt x="61" y="41"/>
                    <a:pt x="61" y="42"/>
                  </a:cubicBezTo>
                  <a:cubicBezTo>
                    <a:pt x="59" y="43"/>
                    <a:pt x="58" y="46"/>
                    <a:pt x="58" y="48"/>
                  </a:cubicBezTo>
                  <a:cubicBezTo>
                    <a:pt x="58" y="50"/>
                    <a:pt x="62" y="51"/>
                    <a:pt x="66" y="51"/>
                  </a:cubicBezTo>
                  <a:cubicBezTo>
                    <a:pt x="69" y="51"/>
                    <a:pt x="73" y="50"/>
                    <a:pt x="75" y="50"/>
                  </a:cubicBezTo>
                  <a:cubicBezTo>
                    <a:pt x="76" y="50"/>
                    <a:pt x="88" y="50"/>
                    <a:pt x="96" y="48"/>
                  </a:cubicBezTo>
                  <a:cubicBezTo>
                    <a:pt x="94" y="33"/>
                    <a:pt x="100" y="27"/>
                    <a:pt x="100" y="14"/>
                  </a:cubicBezTo>
                  <a:cubicBezTo>
                    <a:pt x="100" y="7"/>
                    <a:pt x="99" y="1"/>
                    <a:pt x="89" y="1"/>
                  </a:cubicBezTo>
                  <a:cubicBezTo>
                    <a:pt x="85" y="1"/>
                    <a:pt x="83" y="5"/>
                    <a:pt x="79" y="5"/>
                  </a:cubicBezTo>
                  <a:cubicBezTo>
                    <a:pt x="69" y="5"/>
                    <a:pt x="63" y="0"/>
                    <a:pt x="55" y="0"/>
                  </a:cubicBezTo>
                  <a:cubicBezTo>
                    <a:pt x="53" y="0"/>
                    <a:pt x="51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148"/>
            <p:cNvSpPr>
              <a:spLocks/>
            </p:cNvSpPr>
            <p:nvPr/>
          </p:nvSpPr>
          <p:spPr bwMode="auto">
            <a:xfrm>
              <a:off x="-97" y="66"/>
              <a:ext cx="140" cy="83"/>
            </a:xfrm>
            <a:custGeom>
              <a:avLst/>
              <a:gdLst>
                <a:gd name="T0" fmla="*/ 27 w 59"/>
                <a:gd name="T1" fmla="*/ 0 h 35"/>
                <a:gd name="T2" fmla="*/ 12 w 59"/>
                <a:gd name="T3" fmla="*/ 17 h 35"/>
                <a:gd name="T4" fmla="*/ 11 w 59"/>
                <a:gd name="T5" fmla="*/ 17 h 35"/>
                <a:gd name="T6" fmla="*/ 8 w 59"/>
                <a:gd name="T7" fmla="*/ 17 h 35"/>
                <a:gd name="T8" fmla="*/ 6 w 59"/>
                <a:gd name="T9" fmla="*/ 17 h 35"/>
                <a:gd name="T10" fmla="*/ 0 w 59"/>
                <a:gd name="T11" fmla="*/ 19 h 35"/>
                <a:gd name="T12" fmla="*/ 46 w 59"/>
                <a:gd name="T13" fmla="*/ 35 h 35"/>
                <a:gd name="T14" fmla="*/ 59 w 59"/>
                <a:gd name="T15" fmla="*/ 27 h 35"/>
                <a:gd name="T16" fmla="*/ 27 w 5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35">
                  <a:moveTo>
                    <a:pt x="27" y="0"/>
                  </a:moveTo>
                  <a:cubicBezTo>
                    <a:pt x="16" y="0"/>
                    <a:pt x="18" y="15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9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3" y="17"/>
                    <a:pt x="0" y="17"/>
                    <a:pt x="0" y="19"/>
                  </a:cubicBezTo>
                  <a:cubicBezTo>
                    <a:pt x="0" y="21"/>
                    <a:pt x="39" y="35"/>
                    <a:pt x="46" y="35"/>
                  </a:cubicBezTo>
                  <a:cubicBezTo>
                    <a:pt x="52" y="35"/>
                    <a:pt x="54" y="30"/>
                    <a:pt x="59" y="27"/>
                  </a:cubicBezTo>
                  <a:cubicBezTo>
                    <a:pt x="56" y="19"/>
                    <a:pt x="34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49"/>
            <p:cNvSpPr>
              <a:spLocks/>
            </p:cNvSpPr>
            <p:nvPr/>
          </p:nvSpPr>
          <p:spPr bwMode="auto">
            <a:xfrm>
              <a:off x="38" y="-228"/>
              <a:ext cx="184" cy="149"/>
            </a:xfrm>
            <a:custGeom>
              <a:avLst/>
              <a:gdLst>
                <a:gd name="T0" fmla="*/ 26 w 78"/>
                <a:gd name="T1" fmla="*/ 0 h 63"/>
                <a:gd name="T2" fmla="*/ 12 w 78"/>
                <a:gd name="T3" fmla="*/ 8 h 63"/>
                <a:gd name="T4" fmla="*/ 12 w 78"/>
                <a:gd name="T5" fmla="*/ 13 h 63"/>
                <a:gd name="T6" fmla="*/ 0 w 78"/>
                <a:gd name="T7" fmla="*/ 13 h 63"/>
                <a:gd name="T8" fmla="*/ 0 w 78"/>
                <a:gd name="T9" fmla="*/ 22 h 63"/>
                <a:gd name="T10" fmla="*/ 8 w 78"/>
                <a:gd name="T11" fmla="*/ 47 h 63"/>
                <a:gd name="T12" fmla="*/ 8 w 78"/>
                <a:gd name="T13" fmla="*/ 63 h 63"/>
                <a:gd name="T14" fmla="*/ 18 w 78"/>
                <a:gd name="T15" fmla="*/ 63 h 63"/>
                <a:gd name="T16" fmla="*/ 30 w 78"/>
                <a:gd name="T17" fmla="*/ 46 h 63"/>
                <a:gd name="T18" fmla="*/ 23 w 78"/>
                <a:gd name="T19" fmla="*/ 46 h 63"/>
                <a:gd name="T20" fmla="*/ 27 w 78"/>
                <a:gd name="T21" fmla="*/ 40 h 63"/>
                <a:gd name="T22" fmla="*/ 38 w 78"/>
                <a:gd name="T23" fmla="*/ 42 h 63"/>
                <a:gd name="T24" fmla="*/ 68 w 78"/>
                <a:gd name="T25" fmla="*/ 21 h 63"/>
                <a:gd name="T26" fmla="*/ 78 w 78"/>
                <a:gd name="T27" fmla="*/ 13 h 63"/>
                <a:gd name="T28" fmla="*/ 78 w 78"/>
                <a:gd name="T29" fmla="*/ 6 h 63"/>
                <a:gd name="T30" fmla="*/ 26 w 78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8" h="63">
                  <a:moveTo>
                    <a:pt x="26" y="0"/>
                  </a:moveTo>
                  <a:cubicBezTo>
                    <a:pt x="15" y="0"/>
                    <a:pt x="12" y="7"/>
                    <a:pt x="12" y="8"/>
                  </a:cubicBezTo>
                  <a:cubicBezTo>
                    <a:pt x="12" y="9"/>
                    <a:pt x="11" y="12"/>
                    <a:pt x="12" y="13"/>
                  </a:cubicBezTo>
                  <a:cubicBezTo>
                    <a:pt x="10" y="13"/>
                    <a:pt x="4" y="13"/>
                    <a:pt x="0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32"/>
                    <a:pt x="0" y="39"/>
                    <a:pt x="8" y="47"/>
                  </a:cubicBezTo>
                  <a:cubicBezTo>
                    <a:pt x="8" y="50"/>
                    <a:pt x="8" y="56"/>
                    <a:pt x="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4" y="57"/>
                    <a:pt x="29" y="55"/>
                    <a:pt x="30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5" y="41"/>
                    <a:pt x="26" y="40"/>
                    <a:pt x="27" y="40"/>
                  </a:cubicBezTo>
                  <a:cubicBezTo>
                    <a:pt x="29" y="40"/>
                    <a:pt x="32" y="42"/>
                    <a:pt x="38" y="42"/>
                  </a:cubicBezTo>
                  <a:cubicBezTo>
                    <a:pt x="54" y="42"/>
                    <a:pt x="61" y="30"/>
                    <a:pt x="68" y="21"/>
                  </a:cubicBezTo>
                  <a:cubicBezTo>
                    <a:pt x="68" y="21"/>
                    <a:pt x="78" y="14"/>
                    <a:pt x="78" y="13"/>
                  </a:cubicBezTo>
                  <a:cubicBezTo>
                    <a:pt x="78" y="10"/>
                    <a:pt x="77" y="9"/>
                    <a:pt x="78" y="6"/>
                  </a:cubicBezTo>
                  <a:cubicBezTo>
                    <a:pt x="59" y="6"/>
                    <a:pt x="44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50"/>
            <p:cNvSpPr>
              <a:spLocks/>
            </p:cNvSpPr>
            <p:nvPr/>
          </p:nvSpPr>
          <p:spPr bwMode="auto">
            <a:xfrm>
              <a:off x="-338" y="-495"/>
              <a:ext cx="62" cy="50"/>
            </a:xfrm>
            <a:custGeom>
              <a:avLst/>
              <a:gdLst>
                <a:gd name="T0" fmla="*/ 0 w 26"/>
                <a:gd name="T1" fmla="*/ 0 h 21"/>
                <a:gd name="T2" fmla="*/ 19 w 26"/>
                <a:gd name="T3" fmla="*/ 21 h 21"/>
                <a:gd name="T4" fmla="*/ 26 w 26"/>
                <a:gd name="T5" fmla="*/ 15 h 21"/>
                <a:gd name="T6" fmla="*/ 0 w 26"/>
                <a:gd name="T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7"/>
                    <a:pt x="13" y="21"/>
                    <a:pt x="19" y="21"/>
                  </a:cubicBezTo>
                  <a:cubicBezTo>
                    <a:pt x="22" y="21"/>
                    <a:pt x="26" y="19"/>
                    <a:pt x="26" y="15"/>
                  </a:cubicBezTo>
                  <a:cubicBezTo>
                    <a:pt x="15" y="11"/>
                    <a:pt x="1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51"/>
            <p:cNvSpPr>
              <a:spLocks/>
            </p:cNvSpPr>
            <p:nvPr/>
          </p:nvSpPr>
          <p:spPr bwMode="auto">
            <a:xfrm>
              <a:off x="-300" y="-325"/>
              <a:ext cx="45" cy="34"/>
            </a:xfrm>
            <a:custGeom>
              <a:avLst/>
              <a:gdLst>
                <a:gd name="T0" fmla="*/ 15 w 19"/>
                <a:gd name="T1" fmla="*/ 0 h 14"/>
                <a:gd name="T2" fmla="*/ 0 w 19"/>
                <a:gd name="T3" fmla="*/ 14 h 14"/>
                <a:gd name="T4" fmla="*/ 2 w 19"/>
                <a:gd name="T5" fmla="*/ 14 h 14"/>
                <a:gd name="T6" fmla="*/ 11 w 19"/>
                <a:gd name="T7" fmla="*/ 14 h 14"/>
                <a:gd name="T8" fmla="*/ 19 w 19"/>
                <a:gd name="T9" fmla="*/ 7 h 14"/>
                <a:gd name="T10" fmla="*/ 15 w 1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0"/>
                  </a:moveTo>
                  <a:cubicBezTo>
                    <a:pt x="7" y="2"/>
                    <a:pt x="2" y="5"/>
                    <a:pt x="0" y="14"/>
                  </a:cubicBezTo>
                  <a:cubicBezTo>
                    <a:pt x="1" y="14"/>
                    <a:pt x="2" y="14"/>
                    <a:pt x="2" y="14"/>
                  </a:cubicBezTo>
                  <a:cubicBezTo>
                    <a:pt x="5" y="14"/>
                    <a:pt x="6" y="14"/>
                    <a:pt x="11" y="14"/>
                  </a:cubicBezTo>
                  <a:cubicBezTo>
                    <a:pt x="14" y="14"/>
                    <a:pt x="19" y="14"/>
                    <a:pt x="19" y="7"/>
                  </a:cubicBezTo>
                  <a:cubicBezTo>
                    <a:pt x="19" y="4"/>
                    <a:pt x="16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152"/>
            <p:cNvSpPr>
              <a:spLocks/>
            </p:cNvSpPr>
            <p:nvPr/>
          </p:nvSpPr>
          <p:spPr bwMode="auto">
            <a:xfrm>
              <a:off x="-321" y="-620"/>
              <a:ext cx="231" cy="123"/>
            </a:xfrm>
            <a:custGeom>
              <a:avLst/>
              <a:gdLst>
                <a:gd name="T0" fmla="*/ 17 w 98"/>
                <a:gd name="T1" fmla="*/ 0 h 52"/>
                <a:gd name="T2" fmla="*/ 0 w 98"/>
                <a:gd name="T3" fmla="*/ 5 h 52"/>
                <a:gd name="T4" fmla="*/ 9 w 98"/>
                <a:gd name="T5" fmla="*/ 13 h 52"/>
                <a:gd name="T6" fmla="*/ 5 w 98"/>
                <a:gd name="T7" fmla="*/ 18 h 52"/>
                <a:gd name="T8" fmla="*/ 9 w 98"/>
                <a:gd name="T9" fmla="*/ 19 h 52"/>
                <a:gd name="T10" fmla="*/ 24 w 98"/>
                <a:gd name="T11" fmla="*/ 18 h 52"/>
                <a:gd name="T12" fmla="*/ 24 w 98"/>
                <a:gd name="T13" fmla="*/ 24 h 52"/>
                <a:gd name="T14" fmla="*/ 8 w 98"/>
                <a:gd name="T15" fmla="*/ 31 h 52"/>
                <a:gd name="T16" fmla="*/ 19 w 98"/>
                <a:gd name="T17" fmla="*/ 35 h 52"/>
                <a:gd name="T18" fmla="*/ 22 w 98"/>
                <a:gd name="T19" fmla="*/ 35 h 52"/>
                <a:gd name="T20" fmla="*/ 33 w 98"/>
                <a:gd name="T21" fmla="*/ 34 h 52"/>
                <a:gd name="T22" fmla="*/ 40 w 98"/>
                <a:gd name="T23" fmla="*/ 37 h 52"/>
                <a:gd name="T24" fmla="*/ 44 w 98"/>
                <a:gd name="T25" fmla="*/ 37 h 52"/>
                <a:gd name="T26" fmla="*/ 65 w 98"/>
                <a:gd name="T27" fmla="*/ 39 h 52"/>
                <a:gd name="T28" fmla="*/ 88 w 98"/>
                <a:gd name="T29" fmla="*/ 52 h 52"/>
                <a:gd name="T30" fmla="*/ 98 w 98"/>
                <a:gd name="T31" fmla="*/ 45 h 52"/>
                <a:gd name="T32" fmla="*/ 83 w 98"/>
                <a:gd name="T33" fmla="*/ 31 h 52"/>
                <a:gd name="T34" fmla="*/ 87 w 98"/>
                <a:gd name="T35" fmla="*/ 26 h 52"/>
                <a:gd name="T36" fmla="*/ 71 w 98"/>
                <a:gd name="T37" fmla="*/ 14 h 52"/>
                <a:gd name="T38" fmla="*/ 63 w 98"/>
                <a:gd name="T39" fmla="*/ 18 h 52"/>
                <a:gd name="T40" fmla="*/ 48 w 98"/>
                <a:gd name="T41" fmla="*/ 6 h 52"/>
                <a:gd name="T42" fmla="*/ 37 w 98"/>
                <a:gd name="T43" fmla="*/ 10 h 52"/>
                <a:gd name="T44" fmla="*/ 17 w 98"/>
                <a:gd name="T4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52">
                  <a:moveTo>
                    <a:pt x="17" y="0"/>
                  </a:moveTo>
                  <a:cubicBezTo>
                    <a:pt x="11" y="0"/>
                    <a:pt x="6" y="4"/>
                    <a:pt x="0" y="5"/>
                  </a:cubicBezTo>
                  <a:cubicBezTo>
                    <a:pt x="0" y="11"/>
                    <a:pt x="2" y="13"/>
                    <a:pt x="9" y="13"/>
                  </a:cubicBezTo>
                  <a:cubicBezTo>
                    <a:pt x="9" y="15"/>
                    <a:pt x="7" y="17"/>
                    <a:pt x="5" y="18"/>
                  </a:cubicBezTo>
                  <a:cubicBezTo>
                    <a:pt x="7" y="19"/>
                    <a:pt x="8" y="19"/>
                    <a:pt x="9" y="19"/>
                  </a:cubicBezTo>
                  <a:cubicBezTo>
                    <a:pt x="12" y="19"/>
                    <a:pt x="16" y="18"/>
                    <a:pt x="24" y="18"/>
                  </a:cubicBezTo>
                  <a:cubicBezTo>
                    <a:pt x="23" y="20"/>
                    <a:pt x="23" y="23"/>
                    <a:pt x="24" y="24"/>
                  </a:cubicBezTo>
                  <a:cubicBezTo>
                    <a:pt x="18" y="26"/>
                    <a:pt x="13" y="26"/>
                    <a:pt x="8" y="31"/>
                  </a:cubicBezTo>
                  <a:cubicBezTo>
                    <a:pt x="12" y="34"/>
                    <a:pt x="14" y="35"/>
                    <a:pt x="19" y="35"/>
                  </a:cubicBezTo>
                  <a:cubicBezTo>
                    <a:pt x="20" y="35"/>
                    <a:pt x="21" y="35"/>
                    <a:pt x="22" y="35"/>
                  </a:cubicBezTo>
                  <a:cubicBezTo>
                    <a:pt x="26" y="35"/>
                    <a:pt x="30" y="34"/>
                    <a:pt x="33" y="34"/>
                  </a:cubicBezTo>
                  <a:cubicBezTo>
                    <a:pt x="36" y="34"/>
                    <a:pt x="38" y="35"/>
                    <a:pt x="40" y="37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51" y="37"/>
                    <a:pt x="56" y="39"/>
                    <a:pt x="65" y="39"/>
                  </a:cubicBezTo>
                  <a:cubicBezTo>
                    <a:pt x="77" y="39"/>
                    <a:pt x="76" y="52"/>
                    <a:pt x="88" y="52"/>
                  </a:cubicBezTo>
                  <a:cubicBezTo>
                    <a:pt x="92" y="52"/>
                    <a:pt x="98" y="51"/>
                    <a:pt x="98" y="45"/>
                  </a:cubicBezTo>
                  <a:cubicBezTo>
                    <a:pt x="98" y="40"/>
                    <a:pt x="87" y="35"/>
                    <a:pt x="83" y="31"/>
                  </a:cubicBezTo>
                  <a:cubicBezTo>
                    <a:pt x="84" y="30"/>
                    <a:pt x="86" y="27"/>
                    <a:pt x="87" y="26"/>
                  </a:cubicBezTo>
                  <a:cubicBezTo>
                    <a:pt x="85" y="23"/>
                    <a:pt x="79" y="14"/>
                    <a:pt x="71" y="14"/>
                  </a:cubicBezTo>
                  <a:cubicBezTo>
                    <a:pt x="68" y="14"/>
                    <a:pt x="67" y="18"/>
                    <a:pt x="63" y="18"/>
                  </a:cubicBezTo>
                  <a:cubicBezTo>
                    <a:pt x="58" y="18"/>
                    <a:pt x="58" y="6"/>
                    <a:pt x="48" y="6"/>
                  </a:cubicBezTo>
                  <a:cubicBezTo>
                    <a:pt x="43" y="6"/>
                    <a:pt x="41" y="10"/>
                    <a:pt x="37" y="10"/>
                  </a:cubicBezTo>
                  <a:cubicBezTo>
                    <a:pt x="31" y="10"/>
                    <a:pt x="28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53"/>
            <p:cNvSpPr>
              <a:spLocks/>
            </p:cNvSpPr>
            <p:nvPr/>
          </p:nvSpPr>
          <p:spPr bwMode="auto">
            <a:xfrm>
              <a:off x="-229" y="-514"/>
              <a:ext cx="61" cy="19"/>
            </a:xfrm>
            <a:custGeom>
              <a:avLst/>
              <a:gdLst>
                <a:gd name="T0" fmla="*/ 14 w 26"/>
                <a:gd name="T1" fmla="*/ 0 h 8"/>
                <a:gd name="T2" fmla="*/ 9 w 26"/>
                <a:gd name="T3" fmla="*/ 8 h 8"/>
                <a:gd name="T4" fmla="*/ 26 w 26"/>
                <a:gd name="T5" fmla="*/ 5 h 8"/>
                <a:gd name="T6" fmla="*/ 14 w 2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8">
                  <a:moveTo>
                    <a:pt x="14" y="0"/>
                  </a:moveTo>
                  <a:cubicBezTo>
                    <a:pt x="12" y="0"/>
                    <a:pt x="0" y="8"/>
                    <a:pt x="9" y="8"/>
                  </a:cubicBezTo>
                  <a:cubicBezTo>
                    <a:pt x="17" y="8"/>
                    <a:pt x="23" y="8"/>
                    <a:pt x="26" y="5"/>
                  </a:cubicBezTo>
                  <a:cubicBezTo>
                    <a:pt x="21" y="3"/>
                    <a:pt x="20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54"/>
            <p:cNvSpPr>
              <a:spLocks/>
            </p:cNvSpPr>
            <p:nvPr/>
          </p:nvSpPr>
          <p:spPr bwMode="auto">
            <a:xfrm>
              <a:off x="-2" y="-440"/>
              <a:ext cx="610" cy="189"/>
            </a:xfrm>
            <a:custGeom>
              <a:avLst/>
              <a:gdLst>
                <a:gd name="T0" fmla="*/ 16 w 258"/>
                <a:gd name="T1" fmla="*/ 0 h 80"/>
                <a:gd name="T2" fmla="*/ 0 w 258"/>
                <a:gd name="T3" fmla="*/ 8 h 80"/>
                <a:gd name="T4" fmla="*/ 38 w 258"/>
                <a:gd name="T5" fmla="*/ 26 h 80"/>
                <a:gd name="T6" fmla="*/ 48 w 258"/>
                <a:gd name="T7" fmla="*/ 21 h 80"/>
                <a:gd name="T8" fmla="*/ 69 w 258"/>
                <a:gd name="T9" fmla="*/ 48 h 80"/>
                <a:gd name="T10" fmla="*/ 63 w 258"/>
                <a:gd name="T11" fmla="*/ 56 h 80"/>
                <a:gd name="T12" fmla="*/ 101 w 258"/>
                <a:gd name="T13" fmla="*/ 80 h 80"/>
                <a:gd name="T14" fmla="*/ 116 w 258"/>
                <a:gd name="T15" fmla="*/ 71 h 80"/>
                <a:gd name="T16" fmla="*/ 122 w 258"/>
                <a:gd name="T17" fmla="*/ 71 h 80"/>
                <a:gd name="T18" fmla="*/ 139 w 258"/>
                <a:gd name="T19" fmla="*/ 80 h 80"/>
                <a:gd name="T20" fmla="*/ 149 w 258"/>
                <a:gd name="T21" fmla="*/ 79 h 80"/>
                <a:gd name="T22" fmla="*/ 191 w 258"/>
                <a:gd name="T23" fmla="*/ 79 h 80"/>
                <a:gd name="T24" fmla="*/ 204 w 258"/>
                <a:gd name="T25" fmla="*/ 72 h 80"/>
                <a:gd name="T26" fmla="*/ 215 w 258"/>
                <a:gd name="T27" fmla="*/ 80 h 80"/>
                <a:gd name="T28" fmla="*/ 258 w 258"/>
                <a:gd name="T29" fmla="*/ 62 h 80"/>
                <a:gd name="T30" fmla="*/ 256 w 258"/>
                <a:gd name="T31" fmla="*/ 62 h 80"/>
                <a:gd name="T32" fmla="*/ 252 w 258"/>
                <a:gd name="T33" fmla="*/ 61 h 80"/>
                <a:gd name="T34" fmla="*/ 254 w 258"/>
                <a:gd name="T35" fmla="*/ 56 h 80"/>
                <a:gd name="T36" fmla="*/ 258 w 258"/>
                <a:gd name="T37" fmla="*/ 55 h 80"/>
                <a:gd name="T38" fmla="*/ 216 w 258"/>
                <a:gd name="T39" fmla="*/ 41 h 80"/>
                <a:gd name="T40" fmla="*/ 150 w 258"/>
                <a:gd name="T41" fmla="*/ 54 h 80"/>
                <a:gd name="T42" fmla="*/ 114 w 258"/>
                <a:gd name="T43" fmla="*/ 48 h 80"/>
                <a:gd name="T44" fmla="*/ 109 w 258"/>
                <a:gd name="T45" fmla="*/ 50 h 80"/>
                <a:gd name="T46" fmla="*/ 105 w 258"/>
                <a:gd name="T47" fmla="*/ 45 h 80"/>
                <a:gd name="T48" fmla="*/ 109 w 258"/>
                <a:gd name="T49" fmla="*/ 42 h 80"/>
                <a:gd name="T50" fmla="*/ 85 w 258"/>
                <a:gd name="T51" fmla="*/ 30 h 80"/>
                <a:gd name="T52" fmla="*/ 106 w 258"/>
                <a:gd name="T53" fmla="*/ 30 h 80"/>
                <a:gd name="T54" fmla="*/ 82 w 258"/>
                <a:gd name="T55" fmla="*/ 14 h 80"/>
                <a:gd name="T56" fmla="*/ 72 w 258"/>
                <a:gd name="T57" fmla="*/ 14 h 80"/>
                <a:gd name="T58" fmla="*/ 62 w 258"/>
                <a:gd name="T59" fmla="*/ 18 h 80"/>
                <a:gd name="T60" fmla="*/ 16 w 258"/>
                <a:gd name="T6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8" h="80">
                  <a:moveTo>
                    <a:pt x="16" y="0"/>
                  </a:moveTo>
                  <a:cubicBezTo>
                    <a:pt x="9" y="0"/>
                    <a:pt x="0" y="0"/>
                    <a:pt x="0" y="8"/>
                  </a:cubicBezTo>
                  <a:cubicBezTo>
                    <a:pt x="0" y="13"/>
                    <a:pt x="32" y="26"/>
                    <a:pt x="38" y="26"/>
                  </a:cubicBezTo>
                  <a:cubicBezTo>
                    <a:pt x="42" y="26"/>
                    <a:pt x="45" y="24"/>
                    <a:pt x="48" y="21"/>
                  </a:cubicBezTo>
                  <a:cubicBezTo>
                    <a:pt x="57" y="30"/>
                    <a:pt x="60" y="39"/>
                    <a:pt x="69" y="48"/>
                  </a:cubicBezTo>
                  <a:cubicBezTo>
                    <a:pt x="67" y="49"/>
                    <a:pt x="63" y="53"/>
                    <a:pt x="63" y="56"/>
                  </a:cubicBezTo>
                  <a:cubicBezTo>
                    <a:pt x="63" y="67"/>
                    <a:pt x="89" y="80"/>
                    <a:pt x="101" y="80"/>
                  </a:cubicBezTo>
                  <a:cubicBezTo>
                    <a:pt x="106" y="80"/>
                    <a:pt x="114" y="74"/>
                    <a:pt x="116" y="71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8"/>
                    <a:pt x="130" y="80"/>
                    <a:pt x="139" y="80"/>
                  </a:cubicBezTo>
                  <a:cubicBezTo>
                    <a:pt x="142" y="80"/>
                    <a:pt x="146" y="80"/>
                    <a:pt x="149" y="79"/>
                  </a:cubicBezTo>
                  <a:cubicBezTo>
                    <a:pt x="191" y="79"/>
                    <a:pt x="191" y="79"/>
                    <a:pt x="191" y="79"/>
                  </a:cubicBezTo>
                  <a:cubicBezTo>
                    <a:pt x="196" y="76"/>
                    <a:pt x="197" y="73"/>
                    <a:pt x="204" y="72"/>
                  </a:cubicBezTo>
                  <a:cubicBezTo>
                    <a:pt x="205" y="76"/>
                    <a:pt x="208" y="80"/>
                    <a:pt x="215" y="80"/>
                  </a:cubicBezTo>
                  <a:cubicBezTo>
                    <a:pt x="233" y="80"/>
                    <a:pt x="257" y="80"/>
                    <a:pt x="258" y="62"/>
                  </a:cubicBezTo>
                  <a:cubicBezTo>
                    <a:pt x="258" y="62"/>
                    <a:pt x="258" y="62"/>
                    <a:pt x="256" y="62"/>
                  </a:cubicBezTo>
                  <a:cubicBezTo>
                    <a:pt x="255" y="62"/>
                    <a:pt x="253" y="62"/>
                    <a:pt x="252" y="61"/>
                  </a:cubicBezTo>
                  <a:cubicBezTo>
                    <a:pt x="252" y="59"/>
                    <a:pt x="253" y="58"/>
                    <a:pt x="254" y="56"/>
                  </a:cubicBezTo>
                  <a:cubicBezTo>
                    <a:pt x="256" y="56"/>
                    <a:pt x="258" y="56"/>
                    <a:pt x="258" y="55"/>
                  </a:cubicBezTo>
                  <a:cubicBezTo>
                    <a:pt x="251" y="42"/>
                    <a:pt x="237" y="41"/>
                    <a:pt x="216" y="41"/>
                  </a:cubicBezTo>
                  <a:cubicBezTo>
                    <a:pt x="189" y="41"/>
                    <a:pt x="179" y="54"/>
                    <a:pt x="150" y="54"/>
                  </a:cubicBezTo>
                  <a:cubicBezTo>
                    <a:pt x="137" y="54"/>
                    <a:pt x="126" y="51"/>
                    <a:pt x="114" y="48"/>
                  </a:cubicBezTo>
                  <a:cubicBezTo>
                    <a:pt x="113" y="48"/>
                    <a:pt x="110" y="50"/>
                    <a:pt x="109" y="50"/>
                  </a:cubicBezTo>
                  <a:cubicBezTo>
                    <a:pt x="107" y="50"/>
                    <a:pt x="105" y="48"/>
                    <a:pt x="105" y="45"/>
                  </a:cubicBezTo>
                  <a:cubicBezTo>
                    <a:pt x="105" y="43"/>
                    <a:pt x="108" y="43"/>
                    <a:pt x="109" y="42"/>
                  </a:cubicBezTo>
                  <a:cubicBezTo>
                    <a:pt x="102" y="36"/>
                    <a:pt x="88" y="44"/>
                    <a:pt x="8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2" y="23"/>
                    <a:pt x="77" y="26"/>
                    <a:pt x="82" y="14"/>
                  </a:cubicBezTo>
                  <a:cubicBezTo>
                    <a:pt x="82" y="14"/>
                    <a:pt x="76" y="14"/>
                    <a:pt x="72" y="14"/>
                  </a:cubicBezTo>
                  <a:cubicBezTo>
                    <a:pt x="70" y="17"/>
                    <a:pt x="67" y="18"/>
                    <a:pt x="62" y="18"/>
                  </a:cubicBezTo>
                  <a:cubicBezTo>
                    <a:pt x="44" y="18"/>
                    <a:pt x="3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55"/>
            <p:cNvSpPr>
              <a:spLocks/>
            </p:cNvSpPr>
            <p:nvPr/>
          </p:nvSpPr>
          <p:spPr bwMode="auto">
            <a:xfrm>
              <a:off x="5" y="-339"/>
              <a:ext cx="106" cy="83"/>
            </a:xfrm>
            <a:custGeom>
              <a:avLst/>
              <a:gdLst>
                <a:gd name="T0" fmla="*/ 23 w 45"/>
                <a:gd name="T1" fmla="*/ 0 h 35"/>
                <a:gd name="T2" fmla="*/ 7 w 45"/>
                <a:gd name="T3" fmla="*/ 12 h 35"/>
                <a:gd name="T4" fmla="*/ 0 w 45"/>
                <a:gd name="T5" fmla="*/ 20 h 35"/>
                <a:gd name="T6" fmla="*/ 35 w 45"/>
                <a:gd name="T7" fmla="*/ 35 h 35"/>
                <a:gd name="T8" fmla="*/ 45 w 45"/>
                <a:gd name="T9" fmla="*/ 18 h 35"/>
                <a:gd name="T10" fmla="*/ 23 w 4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35">
                  <a:moveTo>
                    <a:pt x="23" y="0"/>
                  </a:moveTo>
                  <a:cubicBezTo>
                    <a:pt x="11" y="0"/>
                    <a:pt x="13" y="12"/>
                    <a:pt x="7" y="12"/>
                  </a:cubicBezTo>
                  <a:cubicBezTo>
                    <a:pt x="6" y="12"/>
                    <a:pt x="0" y="15"/>
                    <a:pt x="0" y="20"/>
                  </a:cubicBezTo>
                  <a:cubicBezTo>
                    <a:pt x="0" y="20"/>
                    <a:pt x="31" y="35"/>
                    <a:pt x="35" y="35"/>
                  </a:cubicBezTo>
                  <a:cubicBezTo>
                    <a:pt x="42" y="35"/>
                    <a:pt x="45" y="27"/>
                    <a:pt x="45" y="18"/>
                  </a:cubicBezTo>
                  <a:cubicBezTo>
                    <a:pt x="45" y="11"/>
                    <a:pt x="33" y="0"/>
                    <a:pt x="2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56"/>
            <p:cNvSpPr>
              <a:spLocks/>
            </p:cNvSpPr>
            <p:nvPr/>
          </p:nvSpPr>
          <p:spPr bwMode="auto">
            <a:xfrm>
              <a:off x="19" y="-495"/>
              <a:ext cx="97" cy="29"/>
            </a:xfrm>
            <a:custGeom>
              <a:avLst/>
              <a:gdLst>
                <a:gd name="T0" fmla="*/ 41 w 41"/>
                <a:gd name="T1" fmla="*/ 0 h 12"/>
                <a:gd name="T2" fmla="*/ 38 w 41"/>
                <a:gd name="T3" fmla="*/ 1 h 12"/>
                <a:gd name="T4" fmla="*/ 34 w 41"/>
                <a:gd name="T5" fmla="*/ 0 h 12"/>
                <a:gd name="T6" fmla="*/ 0 w 41"/>
                <a:gd name="T7" fmla="*/ 7 h 12"/>
                <a:gd name="T8" fmla="*/ 33 w 41"/>
                <a:gd name="T9" fmla="*/ 12 h 12"/>
                <a:gd name="T10" fmla="*/ 41 w 41"/>
                <a:gd name="T11" fmla="*/ 7 h 12"/>
                <a:gd name="T12" fmla="*/ 41 w 41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2">
                  <a:moveTo>
                    <a:pt x="41" y="0"/>
                  </a:moveTo>
                  <a:cubicBezTo>
                    <a:pt x="39" y="1"/>
                    <a:pt x="38" y="1"/>
                    <a:pt x="38" y="1"/>
                  </a:cubicBezTo>
                  <a:cubicBezTo>
                    <a:pt x="37" y="1"/>
                    <a:pt x="38" y="0"/>
                    <a:pt x="34" y="0"/>
                  </a:cubicBezTo>
                  <a:cubicBezTo>
                    <a:pt x="24" y="0"/>
                    <a:pt x="5" y="1"/>
                    <a:pt x="0" y="7"/>
                  </a:cubicBezTo>
                  <a:cubicBezTo>
                    <a:pt x="0" y="7"/>
                    <a:pt x="30" y="12"/>
                    <a:pt x="33" y="12"/>
                  </a:cubicBezTo>
                  <a:cubicBezTo>
                    <a:pt x="38" y="12"/>
                    <a:pt x="41" y="10"/>
                    <a:pt x="41" y="7"/>
                  </a:cubicBezTo>
                  <a:cubicBezTo>
                    <a:pt x="41" y="6"/>
                    <a:pt x="41" y="4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57"/>
            <p:cNvSpPr>
              <a:spLocks/>
            </p:cNvSpPr>
            <p:nvPr/>
          </p:nvSpPr>
          <p:spPr bwMode="auto">
            <a:xfrm>
              <a:off x="-57" y="-587"/>
              <a:ext cx="116" cy="87"/>
            </a:xfrm>
            <a:custGeom>
              <a:avLst/>
              <a:gdLst>
                <a:gd name="T0" fmla="*/ 12 w 49"/>
                <a:gd name="T1" fmla="*/ 0 h 37"/>
                <a:gd name="T2" fmla="*/ 0 w 49"/>
                <a:gd name="T3" fmla="*/ 8 h 37"/>
                <a:gd name="T4" fmla="*/ 17 w 49"/>
                <a:gd name="T5" fmla="*/ 28 h 37"/>
                <a:gd name="T6" fmla="*/ 12 w 49"/>
                <a:gd name="T7" fmla="*/ 33 h 37"/>
                <a:gd name="T8" fmla="*/ 22 w 49"/>
                <a:gd name="T9" fmla="*/ 37 h 37"/>
                <a:gd name="T10" fmla="*/ 49 w 49"/>
                <a:gd name="T11" fmla="*/ 33 h 37"/>
                <a:gd name="T12" fmla="*/ 49 w 49"/>
                <a:gd name="T13" fmla="*/ 20 h 37"/>
                <a:gd name="T14" fmla="*/ 31 w 49"/>
                <a:gd name="T15" fmla="*/ 8 h 37"/>
                <a:gd name="T16" fmla="*/ 12 w 4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7">
                  <a:moveTo>
                    <a:pt x="12" y="0"/>
                  </a:moveTo>
                  <a:cubicBezTo>
                    <a:pt x="7" y="0"/>
                    <a:pt x="0" y="2"/>
                    <a:pt x="0" y="8"/>
                  </a:cubicBezTo>
                  <a:cubicBezTo>
                    <a:pt x="0" y="18"/>
                    <a:pt x="11" y="21"/>
                    <a:pt x="17" y="28"/>
                  </a:cubicBezTo>
                  <a:cubicBezTo>
                    <a:pt x="16" y="28"/>
                    <a:pt x="12" y="30"/>
                    <a:pt x="12" y="33"/>
                  </a:cubicBezTo>
                  <a:cubicBezTo>
                    <a:pt x="12" y="36"/>
                    <a:pt x="16" y="37"/>
                    <a:pt x="22" y="37"/>
                  </a:cubicBezTo>
                  <a:cubicBezTo>
                    <a:pt x="29" y="37"/>
                    <a:pt x="39" y="35"/>
                    <a:pt x="49" y="33"/>
                  </a:cubicBezTo>
                  <a:cubicBezTo>
                    <a:pt x="48" y="27"/>
                    <a:pt x="49" y="23"/>
                    <a:pt x="49" y="20"/>
                  </a:cubicBezTo>
                  <a:cubicBezTo>
                    <a:pt x="49" y="9"/>
                    <a:pt x="31" y="20"/>
                    <a:pt x="31" y="8"/>
                  </a:cubicBezTo>
                  <a:cubicBezTo>
                    <a:pt x="25" y="8"/>
                    <a:pt x="14" y="4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58"/>
            <p:cNvSpPr>
              <a:spLocks/>
            </p:cNvSpPr>
            <p:nvPr/>
          </p:nvSpPr>
          <p:spPr bwMode="auto">
            <a:xfrm>
              <a:off x="-99" y="-672"/>
              <a:ext cx="42" cy="26"/>
            </a:xfrm>
            <a:custGeom>
              <a:avLst/>
              <a:gdLst>
                <a:gd name="T0" fmla="*/ 7 w 18"/>
                <a:gd name="T1" fmla="*/ 0 h 11"/>
                <a:gd name="T2" fmla="*/ 0 w 18"/>
                <a:gd name="T3" fmla="*/ 0 h 11"/>
                <a:gd name="T4" fmla="*/ 9 w 18"/>
                <a:gd name="T5" fmla="*/ 11 h 11"/>
                <a:gd name="T6" fmla="*/ 18 w 18"/>
                <a:gd name="T7" fmla="*/ 11 h 11"/>
                <a:gd name="T8" fmla="*/ 18 w 18"/>
                <a:gd name="T9" fmla="*/ 0 h 11"/>
                <a:gd name="T10" fmla="*/ 7 w 18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7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7"/>
                    <a:pt x="6" y="8"/>
                    <a:pt x="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59"/>
            <p:cNvSpPr>
              <a:spLocks/>
            </p:cNvSpPr>
            <p:nvPr/>
          </p:nvSpPr>
          <p:spPr bwMode="auto">
            <a:xfrm>
              <a:off x="24" y="-783"/>
              <a:ext cx="390" cy="262"/>
            </a:xfrm>
            <a:custGeom>
              <a:avLst/>
              <a:gdLst>
                <a:gd name="T0" fmla="*/ 29 w 165"/>
                <a:gd name="T1" fmla="*/ 0 h 111"/>
                <a:gd name="T2" fmla="*/ 45 w 165"/>
                <a:gd name="T3" fmla="*/ 11 h 111"/>
                <a:gd name="T4" fmla="*/ 36 w 165"/>
                <a:gd name="T5" fmla="*/ 11 h 111"/>
                <a:gd name="T6" fmla="*/ 31 w 165"/>
                <a:gd name="T7" fmla="*/ 11 h 111"/>
                <a:gd name="T8" fmla="*/ 16 w 165"/>
                <a:gd name="T9" fmla="*/ 16 h 111"/>
                <a:gd name="T10" fmla="*/ 23 w 165"/>
                <a:gd name="T11" fmla="*/ 25 h 111"/>
                <a:gd name="T12" fmla="*/ 32 w 165"/>
                <a:gd name="T13" fmla="*/ 23 h 111"/>
                <a:gd name="T14" fmla="*/ 38 w 165"/>
                <a:gd name="T15" fmla="*/ 25 h 111"/>
                <a:gd name="T16" fmla="*/ 32 w 165"/>
                <a:gd name="T17" fmla="*/ 30 h 111"/>
                <a:gd name="T18" fmla="*/ 18 w 165"/>
                <a:gd name="T19" fmla="*/ 26 h 111"/>
                <a:gd name="T20" fmla="*/ 15 w 165"/>
                <a:gd name="T21" fmla="*/ 26 h 111"/>
                <a:gd name="T22" fmla="*/ 6 w 165"/>
                <a:gd name="T23" fmla="*/ 31 h 111"/>
                <a:gd name="T24" fmla="*/ 29 w 165"/>
                <a:gd name="T25" fmla="*/ 43 h 111"/>
                <a:gd name="T26" fmla="*/ 24 w 165"/>
                <a:gd name="T27" fmla="*/ 47 h 111"/>
                <a:gd name="T28" fmla="*/ 8 w 165"/>
                <a:gd name="T29" fmla="*/ 42 h 111"/>
                <a:gd name="T30" fmla="*/ 0 w 165"/>
                <a:gd name="T31" fmla="*/ 42 h 111"/>
                <a:gd name="T32" fmla="*/ 31 w 165"/>
                <a:gd name="T33" fmla="*/ 59 h 111"/>
                <a:gd name="T34" fmla="*/ 19 w 165"/>
                <a:gd name="T35" fmla="*/ 66 h 111"/>
                <a:gd name="T36" fmla="*/ 23 w 165"/>
                <a:gd name="T37" fmla="*/ 71 h 111"/>
                <a:gd name="T38" fmla="*/ 34 w 165"/>
                <a:gd name="T39" fmla="*/ 67 h 111"/>
                <a:gd name="T40" fmla="*/ 42 w 165"/>
                <a:gd name="T41" fmla="*/ 74 h 111"/>
                <a:gd name="T42" fmla="*/ 57 w 165"/>
                <a:gd name="T43" fmla="*/ 69 h 111"/>
                <a:gd name="T44" fmla="*/ 79 w 165"/>
                <a:gd name="T45" fmla="*/ 74 h 111"/>
                <a:gd name="T46" fmla="*/ 39 w 165"/>
                <a:gd name="T47" fmla="*/ 84 h 111"/>
                <a:gd name="T48" fmla="*/ 63 w 165"/>
                <a:gd name="T49" fmla="*/ 97 h 111"/>
                <a:gd name="T50" fmla="*/ 56 w 165"/>
                <a:gd name="T51" fmla="*/ 101 h 111"/>
                <a:gd name="T52" fmla="*/ 77 w 165"/>
                <a:gd name="T53" fmla="*/ 111 h 111"/>
                <a:gd name="T54" fmla="*/ 90 w 165"/>
                <a:gd name="T55" fmla="*/ 99 h 111"/>
                <a:gd name="T56" fmla="*/ 108 w 165"/>
                <a:gd name="T57" fmla="*/ 108 h 111"/>
                <a:gd name="T58" fmla="*/ 109 w 165"/>
                <a:gd name="T59" fmla="*/ 108 h 111"/>
                <a:gd name="T60" fmla="*/ 109 w 165"/>
                <a:gd name="T61" fmla="*/ 101 h 111"/>
                <a:gd name="T62" fmla="*/ 118 w 165"/>
                <a:gd name="T63" fmla="*/ 101 h 111"/>
                <a:gd name="T64" fmla="*/ 111 w 165"/>
                <a:gd name="T65" fmla="*/ 91 h 111"/>
                <a:gd name="T66" fmla="*/ 118 w 165"/>
                <a:gd name="T67" fmla="*/ 83 h 111"/>
                <a:gd name="T68" fmla="*/ 126 w 165"/>
                <a:gd name="T69" fmla="*/ 93 h 111"/>
                <a:gd name="T70" fmla="*/ 151 w 165"/>
                <a:gd name="T71" fmla="*/ 76 h 111"/>
                <a:gd name="T72" fmla="*/ 163 w 165"/>
                <a:gd name="T73" fmla="*/ 74 h 111"/>
                <a:gd name="T74" fmla="*/ 164 w 165"/>
                <a:gd name="T75" fmla="*/ 66 h 111"/>
                <a:gd name="T76" fmla="*/ 138 w 165"/>
                <a:gd name="T77" fmla="*/ 59 h 111"/>
                <a:gd name="T78" fmla="*/ 131 w 165"/>
                <a:gd name="T79" fmla="*/ 61 h 111"/>
                <a:gd name="T80" fmla="*/ 129 w 165"/>
                <a:gd name="T81" fmla="*/ 59 h 111"/>
                <a:gd name="T82" fmla="*/ 132 w 165"/>
                <a:gd name="T83" fmla="*/ 51 h 111"/>
                <a:gd name="T84" fmla="*/ 126 w 165"/>
                <a:gd name="T85" fmla="*/ 43 h 111"/>
                <a:gd name="T86" fmla="*/ 119 w 165"/>
                <a:gd name="T87" fmla="*/ 34 h 111"/>
                <a:gd name="T88" fmla="*/ 114 w 165"/>
                <a:gd name="T89" fmla="*/ 34 h 111"/>
                <a:gd name="T90" fmla="*/ 117 w 165"/>
                <a:gd name="T91" fmla="*/ 38 h 111"/>
                <a:gd name="T92" fmla="*/ 117 w 165"/>
                <a:gd name="T93" fmla="*/ 45 h 111"/>
                <a:gd name="T94" fmla="*/ 110 w 165"/>
                <a:gd name="T95" fmla="*/ 45 h 111"/>
                <a:gd name="T96" fmla="*/ 101 w 165"/>
                <a:gd name="T97" fmla="*/ 30 h 111"/>
                <a:gd name="T98" fmla="*/ 95 w 165"/>
                <a:gd name="T99" fmla="*/ 29 h 111"/>
                <a:gd name="T100" fmla="*/ 90 w 165"/>
                <a:gd name="T101" fmla="*/ 29 h 111"/>
                <a:gd name="T102" fmla="*/ 85 w 165"/>
                <a:gd name="T103" fmla="*/ 30 h 111"/>
                <a:gd name="T104" fmla="*/ 80 w 165"/>
                <a:gd name="T105" fmla="*/ 29 h 111"/>
                <a:gd name="T106" fmla="*/ 63 w 165"/>
                <a:gd name="T107" fmla="*/ 6 h 111"/>
                <a:gd name="T108" fmla="*/ 29 w 165"/>
                <a:gd name="T10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5" h="111">
                  <a:moveTo>
                    <a:pt x="29" y="0"/>
                  </a:moveTo>
                  <a:cubicBezTo>
                    <a:pt x="30" y="8"/>
                    <a:pt x="39" y="8"/>
                    <a:pt x="4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1"/>
                    <a:pt x="32" y="11"/>
                    <a:pt x="31" y="11"/>
                  </a:cubicBezTo>
                  <a:cubicBezTo>
                    <a:pt x="25" y="11"/>
                    <a:pt x="21" y="13"/>
                    <a:pt x="16" y="16"/>
                  </a:cubicBezTo>
                  <a:cubicBezTo>
                    <a:pt x="16" y="17"/>
                    <a:pt x="21" y="25"/>
                    <a:pt x="23" y="25"/>
                  </a:cubicBezTo>
                  <a:cubicBezTo>
                    <a:pt x="25" y="25"/>
                    <a:pt x="29" y="23"/>
                    <a:pt x="32" y="23"/>
                  </a:cubicBezTo>
                  <a:cubicBezTo>
                    <a:pt x="34" y="23"/>
                    <a:pt x="36" y="24"/>
                    <a:pt x="38" y="25"/>
                  </a:cubicBezTo>
                  <a:cubicBezTo>
                    <a:pt x="36" y="26"/>
                    <a:pt x="35" y="30"/>
                    <a:pt x="32" y="30"/>
                  </a:cubicBezTo>
                  <a:cubicBezTo>
                    <a:pt x="28" y="30"/>
                    <a:pt x="25" y="26"/>
                    <a:pt x="18" y="26"/>
                  </a:cubicBezTo>
                  <a:cubicBezTo>
                    <a:pt x="17" y="26"/>
                    <a:pt x="16" y="26"/>
                    <a:pt x="15" y="26"/>
                  </a:cubicBezTo>
                  <a:cubicBezTo>
                    <a:pt x="11" y="26"/>
                    <a:pt x="6" y="27"/>
                    <a:pt x="6" y="31"/>
                  </a:cubicBezTo>
                  <a:cubicBezTo>
                    <a:pt x="6" y="37"/>
                    <a:pt x="22" y="41"/>
                    <a:pt x="29" y="43"/>
                  </a:cubicBezTo>
                  <a:cubicBezTo>
                    <a:pt x="29" y="43"/>
                    <a:pt x="26" y="47"/>
                    <a:pt x="24" y="47"/>
                  </a:cubicBezTo>
                  <a:cubicBezTo>
                    <a:pt x="19" y="47"/>
                    <a:pt x="11" y="44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57"/>
                    <a:pt x="13" y="59"/>
                    <a:pt x="31" y="59"/>
                  </a:cubicBezTo>
                  <a:cubicBezTo>
                    <a:pt x="28" y="63"/>
                    <a:pt x="24" y="64"/>
                    <a:pt x="19" y="66"/>
                  </a:cubicBezTo>
                  <a:cubicBezTo>
                    <a:pt x="19" y="69"/>
                    <a:pt x="19" y="71"/>
                    <a:pt x="23" y="71"/>
                  </a:cubicBezTo>
                  <a:cubicBezTo>
                    <a:pt x="27" y="71"/>
                    <a:pt x="29" y="69"/>
                    <a:pt x="34" y="67"/>
                  </a:cubicBezTo>
                  <a:cubicBezTo>
                    <a:pt x="36" y="70"/>
                    <a:pt x="36" y="74"/>
                    <a:pt x="42" y="74"/>
                  </a:cubicBezTo>
                  <a:cubicBezTo>
                    <a:pt x="48" y="74"/>
                    <a:pt x="49" y="69"/>
                    <a:pt x="57" y="69"/>
                  </a:cubicBezTo>
                  <a:cubicBezTo>
                    <a:pt x="65" y="69"/>
                    <a:pt x="71" y="72"/>
                    <a:pt x="79" y="74"/>
                  </a:cubicBezTo>
                  <a:cubicBezTo>
                    <a:pt x="72" y="75"/>
                    <a:pt x="39" y="74"/>
                    <a:pt x="39" y="84"/>
                  </a:cubicBezTo>
                  <a:cubicBezTo>
                    <a:pt x="39" y="92"/>
                    <a:pt x="54" y="97"/>
                    <a:pt x="63" y="97"/>
                  </a:cubicBezTo>
                  <a:cubicBezTo>
                    <a:pt x="61" y="99"/>
                    <a:pt x="59" y="101"/>
                    <a:pt x="56" y="101"/>
                  </a:cubicBezTo>
                  <a:cubicBezTo>
                    <a:pt x="57" y="109"/>
                    <a:pt x="68" y="111"/>
                    <a:pt x="77" y="111"/>
                  </a:cubicBezTo>
                  <a:cubicBezTo>
                    <a:pt x="85" y="111"/>
                    <a:pt x="90" y="108"/>
                    <a:pt x="90" y="99"/>
                  </a:cubicBezTo>
                  <a:cubicBezTo>
                    <a:pt x="94" y="102"/>
                    <a:pt x="103" y="108"/>
                    <a:pt x="108" y="108"/>
                  </a:cubicBezTo>
                  <a:cubicBezTo>
                    <a:pt x="108" y="108"/>
                    <a:pt x="108" y="108"/>
                    <a:pt x="109" y="108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8" y="101"/>
                    <a:pt x="118" y="101"/>
                    <a:pt x="118" y="101"/>
                  </a:cubicBezTo>
                  <a:cubicBezTo>
                    <a:pt x="117" y="97"/>
                    <a:pt x="114" y="96"/>
                    <a:pt x="111" y="91"/>
                  </a:cubicBezTo>
                  <a:cubicBezTo>
                    <a:pt x="114" y="88"/>
                    <a:pt x="115" y="85"/>
                    <a:pt x="118" y="83"/>
                  </a:cubicBezTo>
                  <a:cubicBezTo>
                    <a:pt x="119" y="89"/>
                    <a:pt x="119" y="93"/>
                    <a:pt x="126" y="93"/>
                  </a:cubicBezTo>
                  <a:cubicBezTo>
                    <a:pt x="133" y="93"/>
                    <a:pt x="140" y="77"/>
                    <a:pt x="151" y="76"/>
                  </a:cubicBezTo>
                  <a:cubicBezTo>
                    <a:pt x="155" y="76"/>
                    <a:pt x="161" y="77"/>
                    <a:pt x="163" y="74"/>
                  </a:cubicBezTo>
                  <a:cubicBezTo>
                    <a:pt x="165" y="72"/>
                    <a:pt x="164" y="69"/>
                    <a:pt x="164" y="66"/>
                  </a:cubicBezTo>
                  <a:cubicBezTo>
                    <a:pt x="157" y="65"/>
                    <a:pt x="143" y="59"/>
                    <a:pt x="138" y="59"/>
                  </a:cubicBezTo>
                  <a:cubicBezTo>
                    <a:pt x="137" y="59"/>
                    <a:pt x="133" y="61"/>
                    <a:pt x="131" y="61"/>
                  </a:cubicBezTo>
                  <a:cubicBezTo>
                    <a:pt x="130" y="61"/>
                    <a:pt x="129" y="61"/>
                    <a:pt x="129" y="59"/>
                  </a:cubicBezTo>
                  <a:cubicBezTo>
                    <a:pt x="129" y="56"/>
                    <a:pt x="132" y="55"/>
                    <a:pt x="132" y="51"/>
                  </a:cubicBezTo>
                  <a:cubicBezTo>
                    <a:pt x="132" y="47"/>
                    <a:pt x="126" y="47"/>
                    <a:pt x="126" y="43"/>
                  </a:cubicBezTo>
                  <a:cubicBezTo>
                    <a:pt x="126" y="37"/>
                    <a:pt x="127" y="34"/>
                    <a:pt x="119" y="34"/>
                  </a:cubicBezTo>
                  <a:cubicBezTo>
                    <a:pt x="118" y="34"/>
                    <a:pt x="115" y="34"/>
                    <a:pt x="114" y="34"/>
                  </a:cubicBezTo>
                  <a:cubicBezTo>
                    <a:pt x="117" y="38"/>
                    <a:pt x="117" y="38"/>
                    <a:pt x="117" y="38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05" y="40"/>
                    <a:pt x="109" y="33"/>
                    <a:pt x="101" y="30"/>
                  </a:cubicBezTo>
                  <a:cubicBezTo>
                    <a:pt x="99" y="29"/>
                    <a:pt x="97" y="29"/>
                    <a:pt x="95" y="29"/>
                  </a:cubicBezTo>
                  <a:cubicBezTo>
                    <a:pt x="93" y="29"/>
                    <a:pt x="92" y="29"/>
                    <a:pt x="90" y="29"/>
                  </a:cubicBezTo>
                  <a:cubicBezTo>
                    <a:pt x="88" y="30"/>
                    <a:pt x="87" y="30"/>
                    <a:pt x="85" y="30"/>
                  </a:cubicBezTo>
                  <a:cubicBezTo>
                    <a:pt x="83" y="30"/>
                    <a:pt x="82" y="30"/>
                    <a:pt x="80" y="29"/>
                  </a:cubicBezTo>
                  <a:cubicBezTo>
                    <a:pt x="71" y="26"/>
                    <a:pt x="73" y="10"/>
                    <a:pt x="63" y="6"/>
                  </a:cubicBezTo>
                  <a:cubicBezTo>
                    <a:pt x="53" y="2"/>
                    <a:pt x="43" y="1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60"/>
            <p:cNvSpPr>
              <a:spLocks/>
            </p:cNvSpPr>
            <p:nvPr/>
          </p:nvSpPr>
          <p:spPr bwMode="auto">
            <a:xfrm>
              <a:off x="336" y="305"/>
              <a:ext cx="255" cy="160"/>
            </a:xfrm>
            <a:custGeom>
              <a:avLst/>
              <a:gdLst>
                <a:gd name="T0" fmla="*/ 31 w 108"/>
                <a:gd name="T1" fmla="*/ 0 h 68"/>
                <a:gd name="T2" fmla="*/ 14 w 108"/>
                <a:gd name="T3" fmla="*/ 32 h 68"/>
                <a:gd name="T4" fmla="*/ 14 w 108"/>
                <a:gd name="T5" fmla="*/ 40 h 68"/>
                <a:gd name="T6" fmla="*/ 8 w 108"/>
                <a:gd name="T7" fmla="*/ 47 h 68"/>
                <a:gd name="T8" fmla="*/ 0 w 108"/>
                <a:gd name="T9" fmla="*/ 57 h 68"/>
                <a:gd name="T10" fmla="*/ 13 w 108"/>
                <a:gd name="T11" fmla="*/ 56 h 68"/>
                <a:gd name="T12" fmla="*/ 23 w 108"/>
                <a:gd name="T13" fmla="*/ 57 h 68"/>
                <a:gd name="T14" fmla="*/ 27 w 108"/>
                <a:gd name="T15" fmla="*/ 68 h 68"/>
                <a:gd name="T16" fmla="*/ 31 w 108"/>
                <a:gd name="T17" fmla="*/ 64 h 68"/>
                <a:gd name="T18" fmla="*/ 34 w 108"/>
                <a:gd name="T19" fmla="*/ 64 h 68"/>
                <a:gd name="T20" fmla="*/ 56 w 108"/>
                <a:gd name="T21" fmla="*/ 44 h 68"/>
                <a:gd name="T22" fmla="*/ 76 w 108"/>
                <a:gd name="T23" fmla="*/ 57 h 68"/>
                <a:gd name="T24" fmla="*/ 90 w 108"/>
                <a:gd name="T25" fmla="*/ 57 h 68"/>
                <a:gd name="T26" fmla="*/ 108 w 108"/>
                <a:gd name="T27" fmla="*/ 51 h 68"/>
                <a:gd name="T28" fmla="*/ 85 w 108"/>
                <a:gd name="T29" fmla="*/ 41 h 68"/>
                <a:gd name="T30" fmla="*/ 81 w 108"/>
                <a:gd name="T31" fmla="*/ 32 h 68"/>
                <a:gd name="T32" fmla="*/ 44 w 108"/>
                <a:gd name="T33" fmla="*/ 11 h 68"/>
                <a:gd name="T34" fmla="*/ 39 w 108"/>
                <a:gd name="T35" fmla="*/ 15 h 68"/>
                <a:gd name="T36" fmla="*/ 31 w 108"/>
                <a:gd name="T3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68">
                  <a:moveTo>
                    <a:pt x="31" y="0"/>
                  </a:moveTo>
                  <a:cubicBezTo>
                    <a:pt x="16" y="2"/>
                    <a:pt x="14" y="23"/>
                    <a:pt x="14" y="32"/>
                  </a:cubicBezTo>
                  <a:cubicBezTo>
                    <a:pt x="14" y="37"/>
                    <a:pt x="14" y="35"/>
                    <a:pt x="14" y="40"/>
                  </a:cubicBezTo>
                  <a:cubicBezTo>
                    <a:pt x="14" y="43"/>
                    <a:pt x="11" y="45"/>
                    <a:pt x="8" y="47"/>
                  </a:cubicBezTo>
                  <a:cubicBezTo>
                    <a:pt x="7" y="49"/>
                    <a:pt x="1" y="48"/>
                    <a:pt x="0" y="57"/>
                  </a:cubicBezTo>
                  <a:cubicBezTo>
                    <a:pt x="3" y="57"/>
                    <a:pt x="8" y="56"/>
                    <a:pt x="13" y="56"/>
                  </a:cubicBezTo>
                  <a:cubicBezTo>
                    <a:pt x="16" y="56"/>
                    <a:pt x="20" y="56"/>
                    <a:pt x="23" y="57"/>
                  </a:cubicBezTo>
                  <a:cubicBezTo>
                    <a:pt x="22" y="62"/>
                    <a:pt x="20" y="68"/>
                    <a:pt x="27" y="68"/>
                  </a:cubicBezTo>
                  <a:cubicBezTo>
                    <a:pt x="29" y="68"/>
                    <a:pt x="29" y="66"/>
                    <a:pt x="31" y="64"/>
                  </a:cubicBezTo>
                  <a:cubicBezTo>
                    <a:pt x="32" y="64"/>
                    <a:pt x="33" y="64"/>
                    <a:pt x="34" y="64"/>
                  </a:cubicBezTo>
                  <a:cubicBezTo>
                    <a:pt x="42" y="64"/>
                    <a:pt x="56" y="54"/>
                    <a:pt x="56" y="44"/>
                  </a:cubicBezTo>
                  <a:cubicBezTo>
                    <a:pt x="59" y="45"/>
                    <a:pt x="76" y="57"/>
                    <a:pt x="76" y="57"/>
                  </a:cubicBezTo>
                  <a:cubicBezTo>
                    <a:pt x="81" y="57"/>
                    <a:pt x="84" y="57"/>
                    <a:pt x="90" y="57"/>
                  </a:cubicBezTo>
                  <a:cubicBezTo>
                    <a:pt x="97" y="57"/>
                    <a:pt x="102" y="55"/>
                    <a:pt x="108" y="51"/>
                  </a:cubicBezTo>
                  <a:cubicBezTo>
                    <a:pt x="103" y="45"/>
                    <a:pt x="93" y="48"/>
                    <a:pt x="85" y="41"/>
                  </a:cubicBezTo>
                  <a:cubicBezTo>
                    <a:pt x="82" y="39"/>
                    <a:pt x="84" y="36"/>
                    <a:pt x="81" y="32"/>
                  </a:cubicBezTo>
                  <a:cubicBezTo>
                    <a:pt x="72" y="19"/>
                    <a:pt x="55" y="24"/>
                    <a:pt x="44" y="11"/>
                  </a:cubicBezTo>
                  <a:cubicBezTo>
                    <a:pt x="42" y="12"/>
                    <a:pt x="40" y="13"/>
                    <a:pt x="39" y="15"/>
                  </a:cubicBezTo>
                  <a:cubicBezTo>
                    <a:pt x="36" y="10"/>
                    <a:pt x="34" y="8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61"/>
            <p:cNvSpPr>
              <a:spLocks/>
            </p:cNvSpPr>
            <p:nvPr/>
          </p:nvSpPr>
          <p:spPr bwMode="auto">
            <a:xfrm>
              <a:off x="695" y="163"/>
              <a:ext cx="78" cy="61"/>
            </a:xfrm>
            <a:custGeom>
              <a:avLst/>
              <a:gdLst>
                <a:gd name="T0" fmla="*/ 16 w 33"/>
                <a:gd name="T1" fmla="*/ 0 h 26"/>
                <a:gd name="T2" fmla="*/ 0 w 33"/>
                <a:gd name="T3" fmla="*/ 14 h 26"/>
                <a:gd name="T4" fmla="*/ 14 w 33"/>
                <a:gd name="T5" fmla="*/ 26 h 26"/>
                <a:gd name="T6" fmla="*/ 33 w 33"/>
                <a:gd name="T7" fmla="*/ 14 h 26"/>
                <a:gd name="T8" fmla="*/ 16 w 33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16" y="0"/>
                  </a:moveTo>
                  <a:cubicBezTo>
                    <a:pt x="8" y="0"/>
                    <a:pt x="0" y="4"/>
                    <a:pt x="0" y="14"/>
                  </a:cubicBezTo>
                  <a:cubicBezTo>
                    <a:pt x="0" y="21"/>
                    <a:pt x="6" y="26"/>
                    <a:pt x="14" y="26"/>
                  </a:cubicBezTo>
                  <a:cubicBezTo>
                    <a:pt x="20" y="26"/>
                    <a:pt x="33" y="21"/>
                    <a:pt x="33" y="14"/>
                  </a:cubicBezTo>
                  <a:cubicBezTo>
                    <a:pt x="33" y="5"/>
                    <a:pt x="24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62"/>
            <p:cNvSpPr>
              <a:spLocks/>
            </p:cNvSpPr>
            <p:nvPr/>
          </p:nvSpPr>
          <p:spPr bwMode="auto">
            <a:xfrm>
              <a:off x="466" y="473"/>
              <a:ext cx="61" cy="47"/>
            </a:xfrm>
            <a:custGeom>
              <a:avLst/>
              <a:gdLst>
                <a:gd name="T0" fmla="*/ 18 w 26"/>
                <a:gd name="T1" fmla="*/ 0 h 20"/>
                <a:gd name="T2" fmla="*/ 11 w 26"/>
                <a:gd name="T3" fmla="*/ 0 h 20"/>
                <a:gd name="T4" fmla="*/ 0 w 26"/>
                <a:gd name="T5" fmla="*/ 14 h 20"/>
                <a:gd name="T6" fmla="*/ 0 w 26"/>
                <a:gd name="T7" fmla="*/ 20 h 20"/>
                <a:gd name="T8" fmla="*/ 26 w 26"/>
                <a:gd name="T9" fmla="*/ 3 h 20"/>
                <a:gd name="T10" fmla="*/ 18 w 26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0">
                  <a:moveTo>
                    <a:pt x="18" y="0"/>
                  </a:moveTo>
                  <a:cubicBezTo>
                    <a:pt x="17" y="0"/>
                    <a:pt x="15" y="0"/>
                    <a:pt x="11" y="0"/>
                  </a:cubicBezTo>
                  <a:cubicBezTo>
                    <a:pt x="11" y="4"/>
                    <a:pt x="4" y="8"/>
                    <a:pt x="0" y="1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8" y="19"/>
                    <a:pt x="21" y="9"/>
                    <a:pt x="26" y="3"/>
                  </a:cubicBezTo>
                  <a:cubicBezTo>
                    <a:pt x="22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63"/>
            <p:cNvSpPr>
              <a:spLocks/>
            </p:cNvSpPr>
            <p:nvPr/>
          </p:nvSpPr>
          <p:spPr bwMode="auto">
            <a:xfrm>
              <a:off x="565" y="-202"/>
              <a:ext cx="168" cy="74"/>
            </a:xfrm>
            <a:custGeom>
              <a:avLst/>
              <a:gdLst>
                <a:gd name="T0" fmla="*/ 9 w 71"/>
                <a:gd name="T1" fmla="*/ 0 h 31"/>
                <a:gd name="T2" fmla="*/ 0 w 71"/>
                <a:gd name="T3" fmla="*/ 8 h 31"/>
                <a:gd name="T4" fmla="*/ 11 w 71"/>
                <a:gd name="T5" fmla="*/ 19 h 31"/>
                <a:gd name="T6" fmla="*/ 26 w 71"/>
                <a:gd name="T7" fmla="*/ 31 h 31"/>
                <a:gd name="T8" fmla="*/ 46 w 71"/>
                <a:gd name="T9" fmla="*/ 26 h 31"/>
                <a:gd name="T10" fmla="*/ 62 w 71"/>
                <a:gd name="T11" fmla="*/ 29 h 31"/>
                <a:gd name="T12" fmla="*/ 71 w 71"/>
                <a:gd name="T13" fmla="*/ 21 h 31"/>
                <a:gd name="T14" fmla="*/ 35 w 71"/>
                <a:gd name="T15" fmla="*/ 5 h 31"/>
                <a:gd name="T16" fmla="*/ 9 w 71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31">
                  <a:moveTo>
                    <a:pt x="9" y="0"/>
                  </a:moveTo>
                  <a:cubicBezTo>
                    <a:pt x="5" y="0"/>
                    <a:pt x="0" y="3"/>
                    <a:pt x="0" y="8"/>
                  </a:cubicBezTo>
                  <a:cubicBezTo>
                    <a:pt x="0" y="14"/>
                    <a:pt x="6" y="17"/>
                    <a:pt x="11" y="19"/>
                  </a:cubicBezTo>
                  <a:cubicBezTo>
                    <a:pt x="7" y="28"/>
                    <a:pt x="16" y="31"/>
                    <a:pt x="26" y="31"/>
                  </a:cubicBezTo>
                  <a:cubicBezTo>
                    <a:pt x="35" y="31"/>
                    <a:pt x="40" y="26"/>
                    <a:pt x="46" y="26"/>
                  </a:cubicBezTo>
                  <a:cubicBezTo>
                    <a:pt x="52" y="26"/>
                    <a:pt x="55" y="29"/>
                    <a:pt x="62" y="29"/>
                  </a:cubicBezTo>
                  <a:cubicBezTo>
                    <a:pt x="66" y="29"/>
                    <a:pt x="70" y="26"/>
                    <a:pt x="71" y="21"/>
                  </a:cubicBezTo>
                  <a:cubicBezTo>
                    <a:pt x="62" y="16"/>
                    <a:pt x="50" y="5"/>
                    <a:pt x="35" y="5"/>
                  </a:cubicBezTo>
                  <a:cubicBezTo>
                    <a:pt x="24" y="5"/>
                    <a:pt x="2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64"/>
            <p:cNvSpPr>
              <a:spLocks/>
            </p:cNvSpPr>
            <p:nvPr/>
          </p:nvSpPr>
          <p:spPr bwMode="auto">
            <a:xfrm>
              <a:off x="579" y="508"/>
              <a:ext cx="43" cy="38"/>
            </a:xfrm>
            <a:custGeom>
              <a:avLst/>
              <a:gdLst>
                <a:gd name="T0" fmla="*/ 9 w 18"/>
                <a:gd name="T1" fmla="*/ 0 h 16"/>
                <a:gd name="T2" fmla="*/ 0 w 18"/>
                <a:gd name="T3" fmla="*/ 8 h 16"/>
                <a:gd name="T4" fmla="*/ 8 w 18"/>
                <a:gd name="T5" fmla="*/ 16 h 16"/>
                <a:gd name="T6" fmla="*/ 18 w 18"/>
                <a:gd name="T7" fmla="*/ 4 h 16"/>
                <a:gd name="T8" fmla="*/ 9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8"/>
                    <a:pt x="7" y="16"/>
                    <a:pt x="8" y="16"/>
                  </a:cubicBezTo>
                  <a:cubicBezTo>
                    <a:pt x="13" y="16"/>
                    <a:pt x="15" y="9"/>
                    <a:pt x="18" y="4"/>
                  </a:cubicBezTo>
                  <a:cubicBezTo>
                    <a:pt x="15" y="2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65"/>
            <p:cNvSpPr>
              <a:spLocks/>
            </p:cNvSpPr>
            <p:nvPr/>
          </p:nvSpPr>
          <p:spPr bwMode="auto">
            <a:xfrm>
              <a:off x="785" y="167"/>
              <a:ext cx="42" cy="24"/>
            </a:xfrm>
            <a:custGeom>
              <a:avLst/>
              <a:gdLst>
                <a:gd name="T0" fmla="*/ 7 w 18"/>
                <a:gd name="T1" fmla="*/ 0 h 10"/>
                <a:gd name="T2" fmla="*/ 0 w 18"/>
                <a:gd name="T3" fmla="*/ 5 h 10"/>
                <a:gd name="T4" fmla="*/ 7 w 18"/>
                <a:gd name="T5" fmla="*/ 10 h 10"/>
                <a:gd name="T6" fmla="*/ 11 w 18"/>
                <a:gd name="T7" fmla="*/ 10 h 10"/>
                <a:gd name="T8" fmla="*/ 18 w 18"/>
                <a:gd name="T9" fmla="*/ 9 h 10"/>
                <a:gd name="T10" fmla="*/ 7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7" y="0"/>
                  </a:moveTo>
                  <a:cubicBezTo>
                    <a:pt x="6" y="0"/>
                    <a:pt x="0" y="4"/>
                    <a:pt x="0" y="5"/>
                  </a:cubicBezTo>
                  <a:cubicBezTo>
                    <a:pt x="0" y="9"/>
                    <a:pt x="4" y="10"/>
                    <a:pt x="7" y="10"/>
                  </a:cubicBezTo>
                  <a:cubicBezTo>
                    <a:pt x="9" y="10"/>
                    <a:pt x="10" y="10"/>
                    <a:pt x="11" y="10"/>
                  </a:cubicBezTo>
                  <a:cubicBezTo>
                    <a:pt x="13" y="10"/>
                    <a:pt x="14" y="10"/>
                    <a:pt x="18" y="9"/>
                  </a:cubicBezTo>
                  <a:cubicBezTo>
                    <a:pt x="16" y="6"/>
                    <a:pt x="12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66"/>
            <p:cNvSpPr>
              <a:spLocks/>
            </p:cNvSpPr>
            <p:nvPr/>
          </p:nvSpPr>
          <p:spPr bwMode="auto">
            <a:xfrm>
              <a:off x="608" y="94"/>
              <a:ext cx="45" cy="31"/>
            </a:xfrm>
            <a:custGeom>
              <a:avLst/>
              <a:gdLst>
                <a:gd name="T0" fmla="*/ 19 w 19"/>
                <a:gd name="T1" fmla="*/ 0 h 13"/>
                <a:gd name="T2" fmla="*/ 7 w 19"/>
                <a:gd name="T3" fmla="*/ 13 h 13"/>
                <a:gd name="T4" fmla="*/ 19 w 19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3">
                  <a:moveTo>
                    <a:pt x="19" y="0"/>
                  </a:moveTo>
                  <a:cubicBezTo>
                    <a:pt x="13" y="0"/>
                    <a:pt x="0" y="13"/>
                    <a:pt x="7" y="13"/>
                  </a:cubicBezTo>
                  <a:cubicBezTo>
                    <a:pt x="13" y="13"/>
                    <a:pt x="17" y="7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167"/>
            <p:cNvSpPr>
              <a:spLocks/>
            </p:cNvSpPr>
            <p:nvPr/>
          </p:nvSpPr>
          <p:spPr bwMode="auto">
            <a:xfrm>
              <a:off x="234" y="-204"/>
              <a:ext cx="1026" cy="740"/>
            </a:xfrm>
            <a:custGeom>
              <a:avLst/>
              <a:gdLst>
                <a:gd name="T0" fmla="*/ 14 w 434"/>
                <a:gd name="T1" fmla="*/ 20 h 313"/>
                <a:gd name="T2" fmla="*/ 0 w 434"/>
                <a:gd name="T3" fmla="*/ 58 h 313"/>
                <a:gd name="T4" fmla="*/ 37 w 434"/>
                <a:gd name="T5" fmla="*/ 78 h 313"/>
                <a:gd name="T6" fmla="*/ 19 w 434"/>
                <a:gd name="T7" fmla="*/ 82 h 313"/>
                <a:gd name="T8" fmla="*/ 25 w 434"/>
                <a:gd name="T9" fmla="*/ 99 h 313"/>
                <a:gd name="T10" fmla="*/ 66 w 434"/>
                <a:gd name="T11" fmla="*/ 110 h 313"/>
                <a:gd name="T12" fmla="*/ 146 w 434"/>
                <a:gd name="T13" fmla="*/ 110 h 313"/>
                <a:gd name="T14" fmla="*/ 175 w 434"/>
                <a:gd name="T15" fmla="*/ 102 h 313"/>
                <a:gd name="T16" fmla="*/ 202 w 434"/>
                <a:gd name="T17" fmla="*/ 138 h 313"/>
                <a:gd name="T18" fmla="*/ 223 w 434"/>
                <a:gd name="T19" fmla="*/ 138 h 313"/>
                <a:gd name="T20" fmla="*/ 252 w 434"/>
                <a:gd name="T21" fmla="*/ 201 h 313"/>
                <a:gd name="T22" fmla="*/ 248 w 434"/>
                <a:gd name="T23" fmla="*/ 220 h 313"/>
                <a:gd name="T24" fmla="*/ 202 w 434"/>
                <a:gd name="T25" fmla="*/ 227 h 313"/>
                <a:gd name="T26" fmla="*/ 203 w 434"/>
                <a:gd name="T27" fmla="*/ 256 h 313"/>
                <a:gd name="T28" fmla="*/ 228 w 434"/>
                <a:gd name="T29" fmla="*/ 252 h 313"/>
                <a:gd name="T30" fmla="*/ 280 w 434"/>
                <a:gd name="T31" fmla="*/ 271 h 313"/>
                <a:gd name="T32" fmla="*/ 354 w 434"/>
                <a:gd name="T33" fmla="*/ 306 h 313"/>
                <a:gd name="T34" fmla="*/ 364 w 434"/>
                <a:gd name="T35" fmla="*/ 306 h 313"/>
                <a:gd name="T36" fmla="*/ 334 w 434"/>
                <a:gd name="T37" fmla="*/ 270 h 313"/>
                <a:gd name="T38" fmla="*/ 391 w 434"/>
                <a:gd name="T39" fmla="*/ 270 h 313"/>
                <a:gd name="T40" fmla="*/ 381 w 434"/>
                <a:gd name="T41" fmla="*/ 247 h 313"/>
                <a:gd name="T42" fmla="*/ 368 w 434"/>
                <a:gd name="T43" fmla="*/ 242 h 313"/>
                <a:gd name="T44" fmla="*/ 365 w 434"/>
                <a:gd name="T45" fmla="*/ 242 h 313"/>
                <a:gd name="T46" fmla="*/ 346 w 434"/>
                <a:gd name="T47" fmla="*/ 220 h 313"/>
                <a:gd name="T48" fmla="*/ 339 w 434"/>
                <a:gd name="T49" fmla="*/ 213 h 313"/>
                <a:gd name="T50" fmla="*/ 347 w 434"/>
                <a:gd name="T51" fmla="*/ 213 h 313"/>
                <a:gd name="T52" fmla="*/ 342 w 434"/>
                <a:gd name="T53" fmla="*/ 207 h 313"/>
                <a:gd name="T54" fmla="*/ 347 w 434"/>
                <a:gd name="T55" fmla="*/ 199 h 313"/>
                <a:gd name="T56" fmla="*/ 407 w 434"/>
                <a:gd name="T57" fmla="*/ 220 h 313"/>
                <a:gd name="T58" fmla="*/ 418 w 434"/>
                <a:gd name="T59" fmla="*/ 207 h 313"/>
                <a:gd name="T60" fmla="*/ 420 w 434"/>
                <a:gd name="T61" fmla="*/ 186 h 313"/>
                <a:gd name="T62" fmla="*/ 405 w 434"/>
                <a:gd name="T63" fmla="*/ 178 h 313"/>
                <a:gd name="T64" fmla="*/ 380 w 434"/>
                <a:gd name="T65" fmla="*/ 162 h 313"/>
                <a:gd name="T66" fmla="*/ 339 w 434"/>
                <a:gd name="T67" fmla="*/ 140 h 313"/>
                <a:gd name="T68" fmla="*/ 348 w 434"/>
                <a:gd name="T69" fmla="*/ 123 h 313"/>
                <a:gd name="T70" fmla="*/ 351 w 434"/>
                <a:gd name="T71" fmla="*/ 114 h 313"/>
                <a:gd name="T72" fmla="*/ 327 w 434"/>
                <a:gd name="T73" fmla="*/ 102 h 313"/>
                <a:gd name="T74" fmla="*/ 290 w 434"/>
                <a:gd name="T75" fmla="*/ 78 h 313"/>
                <a:gd name="T76" fmla="*/ 260 w 434"/>
                <a:gd name="T77" fmla="*/ 67 h 313"/>
                <a:gd name="T78" fmla="*/ 187 w 434"/>
                <a:gd name="T79" fmla="*/ 33 h 313"/>
                <a:gd name="T80" fmla="*/ 154 w 434"/>
                <a:gd name="T81" fmla="*/ 41 h 313"/>
                <a:gd name="T82" fmla="*/ 144 w 434"/>
                <a:gd name="T83" fmla="*/ 36 h 313"/>
                <a:gd name="T84" fmla="*/ 66 w 434"/>
                <a:gd name="T85" fmla="*/ 32 h 313"/>
                <a:gd name="T86" fmla="*/ 61 w 434"/>
                <a:gd name="T87" fmla="*/ 57 h 313"/>
                <a:gd name="T88" fmla="*/ 55 w 434"/>
                <a:gd name="T89" fmla="*/ 38 h 313"/>
                <a:gd name="T90" fmla="*/ 74 w 434"/>
                <a:gd name="T91" fmla="*/ 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4" h="313">
                  <a:moveTo>
                    <a:pt x="57" y="0"/>
                  </a:moveTo>
                  <a:cubicBezTo>
                    <a:pt x="39" y="0"/>
                    <a:pt x="25" y="9"/>
                    <a:pt x="14" y="20"/>
                  </a:cubicBezTo>
                  <a:cubicBezTo>
                    <a:pt x="12" y="22"/>
                    <a:pt x="15" y="31"/>
                    <a:pt x="11" y="35"/>
                  </a:cubicBezTo>
                  <a:cubicBezTo>
                    <a:pt x="3" y="40"/>
                    <a:pt x="0" y="44"/>
                    <a:pt x="0" y="58"/>
                  </a:cubicBezTo>
                  <a:cubicBezTo>
                    <a:pt x="0" y="63"/>
                    <a:pt x="8" y="73"/>
                    <a:pt x="8" y="73"/>
                  </a:cubicBezTo>
                  <a:cubicBezTo>
                    <a:pt x="8" y="73"/>
                    <a:pt x="32" y="75"/>
                    <a:pt x="37" y="78"/>
                  </a:cubicBezTo>
                  <a:cubicBezTo>
                    <a:pt x="37" y="85"/>
                    <a:pt x="37" y="85"/>
                    <a:pt x="37" y="85"/>
                  </a:cubicBezTo>
                  <a:cubicBezTo>
                    <a:pt x="31" y="84"/>
                    <a:pt x="25" y="82"/>
                    <a:pt x="19" y="82"/>
                  </a:cubicBezTo>
                  <a:cubicBezTo>
                    <a:pt x="17" y="82"/>
                    <a:pt x="15" y="82"/>
                    <a:pt x="13" y="83"/>
                  </a:cubicBezTo>
                  <a:cubicBezTo>
                    <a:pt x="14" y="91"/>
                    <a:pt x="22" y="92"/>
                    <a:pt x="25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3" y="103"/>
                    <a:pt x="62" y="110"/>
                    <a:pt x="66" y="110"/>
                  </a:cubicBezTo>
                  <a:cubicBezTo>
                    <a:pt x="82" y="110"/>
                    <a:pt x="105" y="109"/>
                    <a:pt x="123" y="109"/>
                  </a:cubicBezTo>
                  <a:cubicBezTo>
                    <a:pt x="133" y="109"/>
                    <a:pt x="141" y="109"/>
                    <a:pt x="146" y="110"/>
                  </a:cubicBezTo>
                  <a:cubicBezTo>
                    <a:pt x="146" y="113"/>
                    <a:pt x="144" y="122"/>
                    <a:pt x="151" y="122"/>
                  </a:cubicBezTo>
                  <a:cubicBezTo>
                    <a:pt x="160" y="122"/>
                    <a:pt x="168" y="102"/>
                    <a:pt x="175" y="102"/>
                  </a:cubicBezTo>
                  <a:cubicBezTo>
                    <a:pt x="181" y="102"/>
                    <a:pt x="210" y="126"/>
                    <a:pt x="214" y="131"/>
                  </a:cubicBezTo>
                  <a:cubicBezTo>
                    <a:pt x="211" y="131"/>
                    <a:pt x="202" y="132"/>
                    <a:pt x="202" y="138"/>
                  </a:cubicBezTo>
                  <a:cubicBezTo>
                    <a:pt x="202" y="139"/>
                    <a:pt x="204" y="144"/>
                    <a:pt x="206" y="144"/>
                  </a:cubicBezTo>
                  <a:cubicBezTo>
                    <a:pt x="213" y="144"/>
                    <a:pt x="216" y="138"/>
                    <a:pt x="223" y="138"/>
                  </a:cubicBezTo>
                  <a:cubicBezTo>
                    <a:pt x="234" y="138"/>
                    <a:pt x="268" y="163"/>
                    <a:pt x="268" y="177"/>
                  </a:cubicBezTo>
                  <a:cubicBezTo>
                    <a:pt x="268" y="185"/>
                    <a:pt x="257" y="196"/>
                    <a:pt x="252" y="201"/>
                  </a:cubicBezTo>
                  <a:cubicBezTo>
                    <a:pt x="248" y="205"/>
                    <a:pt x="239" y="200"/>
                    <a:pt x="239" y="209"/>
                  </a:cubicBezTo>
                  <a:cubicBezTo>
                    <a:pt x="239" y="213"/>
                    <a:pt x="246" y="218"/>
                    <a:pt x="248" y="220"/>
                  </a:cubicBezTo>
                  <a:cubicBezTo>
                    <a:pt x="242" y="224"/>
                    <a:pt x="229" y="227"/>
                    <a:pt x="224" y="227"/>
                  </a:cubicBezTo>
                  <a:cubicBezTo>
                    <a:pt x="220" y="227"/>
                    <a:pt x="211" y="227"/>
                    <a:pt x="202" y="227"/>
                  </a:cubicBezTo>
                  <a:cubicBezTo>
                    <a:pt x="194" y="227"/>
                    <a:pt x="181" y="236"/>
                    <a:pt x="181" y="242"/>
                  </a:cubicBezTo>
                  <a:cubicBezTo>
                    <a:pt x="181" y="249"/>
                    <a:pt x="198" y="256"/>
                    <a:pt x="203" y="256"/>
                  </a:cubicBezTo>
                  <a:cubicBezTo>
                    <a:pt x="210" y="256"/>
                    <a:pt x="213" y="248"/>
                    <a:pt x="219" y="248"/>
                  </a:cubicBezTo>
                  <a:cubicBezTo>
                    <a:pt x="224" y="248"/>
                    <a:pt x="223" y="252"/>
                    <a:pt x="228" y="252"/>
                  </a:cubicBezTo>
                  <a:cubicBezTo>
                    <a:pt x="233" y="252"/>
                    <a:pt x="236" y="248"/>
                    <a:pt x="239" y="244"/>
                  </a:cubicBezTo>
                  <a:cubicBezTo>
                    <a:pt x="254" y="253"/>
                    <a:pt x="262" y="263"/>
                    <a:pt x="280" y="271"/>
                  </a:cubicBezTo>
                  <a:cubicBezTo>
                    <a:pt x="271" y="288"/>
                    <a:pt x="303" y="287"/>
                    <a:pt x="315" y="294"/>
                  </a:cubicBezTo>
                  <a:cubicBezTo>
                    <a:pt x="328" y="302"/>
                    <a:pt x="338" y="299"/>
                    <a:pt x="354" y="306"/>
                  </a:cubicBezTo>
                  <a:cubicBezTo>
                    <a:pt x="355" y="307"/>
                    <a:pt x="356" y="313"/>
                    <a:pt x="359" y="313"/>
                  </a:cubicBezTo>
                  <a:cubicBezTo>
                    <a:pt x="361" y="313"/>
                    <a:pt x="364" y="310"/>
                    <a:pt x="364" y="306"/>
                  </a:cubicBezTo>
                  <a:cubicBezTo>
                    <a:pt x="364" y="292"/>
                    <a:pt x="335" y="281"/>
                    <a:pt x="326" y="270"/>
                  </a:cubicBezTo>
                  <a:cubicBezTo>
                    <a:pt x="334" y="270"/>
                    <a:pt x="334" y="270"/>
                    <a:pt x="334" y="270"/>
                  </a:cubicBezTo>
                  <a:cubicBezTo>
                    <a:pt x="340" y="277"/>
                    <a:pt x="373" y="290"/>
                    <a:pt x="383" y="291"/>
                  </a:cubicBezTo>
                  <a:cubicBezTo>
                    <a:pt x="385" y="285"/>
                    <a:pt x="391" y="275"/>
                    <a:pt x="391" y="270"/>
                  </a:cubicBezTo>
                  <a:cubicBezTo>
                    <a:pt x="391" y="264"/>
                    <a:pt x="381" y="261"/>
                    <a:pt x="381" y="257"/>
                  </a:cubicBezTo>
                  <a:cubicBezTo>
                    <a:pt x="381" y="255"/>
                    <a:pt x="381" y="255"/>
                    <a:pt x="381" y="247"/>
                  </a:cubicBezTo>
                  <a:cubicBezTo>
                    <a:pt x="378" y="247"/>
                    <a:pt x="378" y="247"/>
                    <a:pt x="372" y="247"/>
                  </a:cubicBezTo>
                  <a:cubicBezTo>
                    <a:pt x="372" y="242"/>
                    <a:pt x="371" y="242"/>
                    <a:pt x="368" y="242"/>
                  </a:cubicBezTo>
                  <a:cubicBezTo>
                    <a:pt x="368" y="242"/>
                    <a:pt x="367" y="242"/>
                    <a:pt x="367" y="242"/>
                  </a:cubicBezTo>
                  <a:cubicBezTo>
                    <a:pt x="366" y="242"/>
                    <a:pt x="365" y="242"/>
                    <a:pt x="365" y="242"/>
                  </a:cubicBezTo>
                  <a:cubicBezTo>
                    <a:pt x="363" y="242"/>
                    <a:pt x="360" y="242"/>
                    <a:pt x="357" y="241"/>
                  </a:cubicBezTo>
                  <a:cubicBezTo>
                    <a:pt x="353" y="239"/>
                    <a:pt x="347" y="227"/>
                    <a:pt x="346" y="220"/>
                  </a:cubicBezTo>
                  <a:cubicBezTo>
                    <a:pt x="339" y="220"/>
                    <a:pt x="339" y="220"/>
                    <a:pt x="339" y="220"/>
                  </a:cubicBezTo>
                  <a:cubicBezTo>
                    <a:pt x="339" y="213"/>
                    <a:pt x="339" y="213"/>
                    <a:pt x="339" y="213"/>
                  </a:cubicBezTo>
                  <a:cubicBezTo>
                    <a:pt x="340" y="213"/>
                    <a:pt x="341" y="214"/>
                    <a:pt x="342" y="214"/>
                  </a:cubicBezTo>
                  <a:cubicBezTo>
                    <a:pt x="344" y="214"/>
                    <a:pt x="345" y="213"/>
                    <a:pt x="347" y="213"/>
                  </a:cubicBezTo>
                  <a:cubicBezTo>
                    <a:pt x="347" y="206"/>
                    <a:pt x="347" y="206"/>
                    <a:pt x="347" y="206"/>
                  </a:cubicBezTo>
                  <a:cubicBezTo>
                    <a:pt x="345" y="207"/>
                    <a:pt x="343" y="207"/>
                    <a:pt x="342" y="207"/>
                  </a:cubicBezTo>
                  <a:cubicBezTo>
                    <a:pt x="340" y="207"/>
                    <a:pt x="339" y="207"/>
                    <a:pt x="336" y="205"/>
                  </a:cubicBezTo>
                  <a:cubicBezTo>
                    <a:pt x="337" y="205"/>
                    <a:pt x="344" y="199"/>
                    <a:pt x="347" y="199"/>
                  </a:cubicBezTo>
                  <a:cubicBezTo>
                    <a:pt x="372" y="199"/>
                    <a:pt x="373" y="235"/>
                    <a:pt x="400" y="235"/>
                  </a:cubicBezTo>
                  <a:cubicBezTo>
                    <a:pt x="406" y="235"/>
                    <a:pt x="407" y="226"/>
                    <a:pt x="407" y="220"/>
                  </a:cubicBezTo>
                  <a:cubicBezTo>
                    <a:pt x="417" y="220"/>
                    <a:pt x="418" y="216"/>
                    <a:pt x="418" y="214"/>
                  </a:cubicBezTo>
                  <a:cubicBezTo>
                    <a:pt x="418" y="211"/>
                    <a:pt x="419" y="213"/>
                    <a:pt x="418" y="207"/>
                  </a:cubicBezTo>
                  <a:cubicBezTo>
                    <a:pt x="425" y="207"/>
                    <a:pt x="434" y="205"/>
                    <a:pt x="434" y="198"/>
                  </a:cubicBezTo>
                  <a:cubicBezTo>
                    <a:pt x="434" y="190"/>
                    <a:pt x="430" y="186"/>
                    <a:pt x="420" y="186"/>
                  </a:cubicBezTo>
                  <a:cubicBezTo>
                    <a:pt x="417" y="186"/>
                    <a:pt x="413" y="186"/>
                    <a:pt x="410" y="184"/>
                  </a:cubicBezTo>
                  <a:cubicBezTo>
                    <a:pt x="409" y="179"/>
                    <a:pt x="407" y="178"/>
                    <a:pt x="405" y="178"/>
                  </a:cubicBezTo>
                  <a:cubicBezTo>
                    <a:pt x="402" y="178"/>
                    <a:pt x="399" y="181"/>
                    <a:pt x="392" y="181"/>
                  </a:cubicBezTo>
                  <a:cubicBezTo>
                    <a:pt x="384" y="181"/>
                    <a:pt x="381" y="172"/>
                    <a:pt x="380" y="162"/>
                  </a:cubicBezTo>
                  <a:cubicBezTo>
                    <a:pt x="369" y="161"/>
                    <a:pt x="355" y="156"/>
                    <a:pt x="354" y="144"/>
                  </a:cubicBezTo>
                  <a:cubicBezTo>
                    <a:pt x="347" y="144"/>
                    <a:pt x="344" y="142"/>
                    <a:pt x="339" y="140"/>
                  </a:cubicBezTo>
                  <a:cubicBezTo>
                    <a:pt x="344" y="132"/>
                    <a:pt x="348" y="132"/>
                    <a:pt x="356" y="128"/>
                  </a:cubicBezTo>
                  <a:cubicBezTo>
                    <a:pt x="355" y="124"/>
                    <a:pt x="351" y="123"/>
                    <a:pt x="348" y="123"/>
                  </a:cubicBezTo>
                  <a:cubicBezTo>
                    <a:pt x="344" y="123"/>
                    <a:pt x="342" y="123"/>
                    <a:pt x="333" y="122"/>
                  </a:cubicBezTo>
                  <a:cubicBezTo>
                    <a:pt x="337" y="115"/>
                    <a:pt x="344" y="116"/>
                    <a:pt x="351" y="114"/>
                  </a:cubicBezTo>
                  <a:cubicBezTo>
                    <a:pt x="348" y="107"/>
                    <a:pt x="344" y="102"/>
                    <a:pt x="336" y="102"/>
                  </a:cubicBezTo>
                  <a:cubicBezTo>
                    <a:pt x="336" y="102"/>
                    <a:pt x="331" y="102"/>
                    <a:pt x="327" y="102"/>
                  </a:cubicBezTo>
                  <a:cubicBezTo>
                    <a:pt x="327" y="93"/>
                    <a:pt x="327" y="93"/>
                    <a:pt x="327" y="93"/>
                  </a:cubicBezTo>
                  <a:cubicBezTo>
                    <a:pt x="313" y="91"/>
                    <a:pt x="305" y="83"/>
                    <a:pt x="290" y="78"/>
                  </a:cubicBezTo>
                  <a:cubicBezTo>
                    <a:pt x="292" y="69"/>
                    <a:pt x="279" y="67"/>
                    <a:pt x="273" y="67"/>
                  </a:cubicBezTo>
                  <a:cubicBezTo>
                    <a:pt x="269" y="67"/>
                    <a:pt x="268" y="67"/>
                    <a:pt x="260" y="67"/>
                  </a:cubicBezTo>
                  <a:cubicBezTo>
                    <a:pt x="242" y="67"/>
                    <a:pt x="239" y="49"/>
                    <a:pt x="227" y="41"/>
                  </a:cubicBezTo>
                  <a:cubicBezTo>
                    <a:pt x="220" y="36"/>
                    <a:pt x="198" y="33"/>
                    <a:pt x="187" y="33"/>
                  </a:cubicBezTo>
                  <a:cubicBezTo>
                    <a:pt x="178" y="33"/>
                    <a:pt x="175" y="46"/>
                    <a:pt x="166" y="46"/>
                  </a:cubicBezTo>
                  <a:cubicBezTo>
                    <a:pt x="162" y="46"/>
                    <a:pt x="160" y="41"/>
                    <a:pt x="154" y="41"/>
                  </a:cubicBezTo>
                  <a:cubicBezTo>
                    <a:pt x="149" y="41"/>
                    <a:pt x="147" y="46"/>
                    <a:pt x="144" y="46"/>
                  </a:cubicBezTo>
                  <a:cubicBezTo>
                    <a:pt x="141" y="46"/>
                    <a:pt x="144" y="38"/>
                    <a:pt x="144" y="36"/>
                  </a:cubicBezTo>
                  <a:cubicBezTo>
                    <a:pt x="144" y="24"/>
                    <a:pt x="136" y="6"/>
                    <a:pt x="123" y="6"/>
                  </a:cubicBezTo>
                  <a:cubicBezTo>
                    <a:pt x="101" y="6"/>
                    <a:pt x="66" y="12"/>
                    <a:pt x="66" y="32"/>
                  </a:cubicBezTo>
                  <a:cubicBezTo>
                    <a:pt x="66" y="37"/>
                    <a:pt x="71" y="41"/>
                    <a:pt x="71" y="46"/>
                  </a:cubicBezTo>
                  <a:cubicBezTo>
                    <a:pt x="71" y="50"/>
                    <a:pt x="64" y="57"/>
                    <a:pt x="61" y="57"/>
                  </a:cubicBezTo>
                  <a:cubicBezTo>
                    <a:pt x="54" y="57"/>
                    <a:pt x="55" y="52"/>
                    <a:pt x="55" y="48"/>
                  </a:cubicBezTo>
                  <a:cubicBezTo>
                    <a:pt x="55" y="48"/>
                    <a:pt x="54" y="42"/>
                    <a:pt x="55" y="38"/>
                  </a:cubicBezTo>
                  <a:cubicBezTo>
                    <a:pt x="53" y="38"/>
                    <a:pt x="51" y="36"/>
                    <a:pt x="51" y="33"/>
                  </a:cubicBezTo>
                  <a:cubicBezTo>
                    <a:pt x="51" y="18"/>
                    <a:pt x="69" y="17"/>
                    <a:pt x="74" y="6"/>
                  </a:cubicBezTo>
                  <a:cubicBezTo>
                    <a:pt x="73" y="6"/>
                    <a:pt x="57" y="0"/>
                    <a:pt x="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68"/>
            <p:cNvSpPr>
              <a:spLocks/>
            </p:cNvSpPr>
            <p:nvPr/>
          </p:nvSpPr>
          <p:spPr bwMode="auto">
            <a:xfrm>
              <a:off x="655" y="442"/>
              <a:ext cx="28" cy="16"/>
            </a:xfrm>
            <a:custGeom>
              <a:avLst/>
              <a:gdLst>
                <a:gd name="T0" fmla="*/ 5 w 12"/>
                <a:gd name="T1" fmla="*/ 0 h 7"/>
                <a:gd name="T2" fmla="*/ 0 w 12"/>
                <a:gd name="T3" fmla="*/ 4 h 7"/>
                <a:gd name="T4" fmla="*/ 6 w 12"/>
                <a:gd name="T5" fmla="*/ 7 h 7"/>
                <a:gd name="T6" fmla="*/ 12 w 12"/>
                <a:gd name="T7" fmla="*/ 4 h 7"/>
                <a:gd name="T8" fmla="*/ 5 w 1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5" y="0"/>
                  </a:moveTo>
                  <a:cubicBezTo>
                    <a:pt x="4" y="0"/>
                    <a:pt x="2" y="1"/>
                    <a:pt x="0" y="4"/>
                  </a:cubicBezTo>
                  <a:cubicBezTo>
                    <a:pt x="3" y="6"/>
                    <a:pt x="4" y="7"/>
                    <a:pt x="6" y="7"/>
                  </a:cubicBezTo>
                  <a:cubicBezTo>
                    <a:pt x="8" y="7"/>
                    <a:pt x="9" y="6"/>
                    <a:pt x="12" y="4"/>
                  </a:cubicBezTo>
                  <a:cubicBezTo>
                    <a:pt x="8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69"/>
            <p:cNvSpPr>
              <a:spLocks/>
            </p:cNvSpPr>
            <p:nvPr/>
          </p:nvSpPr>
          <p:spPr bwMode="auto">
            <a:xfrm>
              <a:off x="445" y="298"/>
              <a:ext cx="26" cy="21"/>
            </a:xfrm>
            <a:custGeom>
              <a:avLst/>
              <a:gdLst>
                <a:gd name="T0" fmla="*/ 4 w 11"/>
                <a:gd name="T1" fmla="*/ 0 h 9"/>
                <a:gd name="T2" fmla="*/ 1 w 11"/>
                <a:gd name="T3" fmla="*/ 1 h 9"/>
                <a:gd name="T4" fmla="*/ 11 w 11"/>
                <a:gd name="T5" fmla="*/ 9 h 9"/>
                <a:gd name="T6" fmla="*/ 4 w 1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">
                  <a:moveTo>
                    <a:pt x="4" y="0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4"/>
                    <a:pt x="4" y="8"/>
                    <a:pt x="11" y="9"/>
                  </a:cubicBezTo>
                  <a:cubicBezTo>
                    <a:pt x="8" y="5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70"/>
            <p:cNvSpPr>
              <a:spLocks/>
            </p:cNvSpPr>
            <p:nvPr/>
          </p:nvSpPr>
          <p:spPr bwMode="auto">
            <a:xfrm>
              <a:off x="173" y="-947"/>
              <a:ext cx="1094" cy="575"/>
            </a:xfrm>
            <a:custGeom>
              <a:avLst/>
              <a:gdLst>
                <a:gd name="T0" fmla="*/ 261 w 463"/>
                <a:gd name="T1" fmla="*/ 9 h 243"/>
                <a:gd name="T2" fmla="*/ 235 w 463"/>
                <a:gd name="T3" fmla="*/ 7 h 243"/>
                <a:gd name="T4" fmla="*/ 162 w 463"/>
                <a:gd name="T5" fmla="*/ 13 h 243"/>
                <a:gd name="T6" fmla="*/ 151 w 463"/>
                <a:gd name="T7" fmla="*/ 14 h 243"/>
                <a:gd name="T8" fmla="*/ 89 w 463"/>
                <a:gd name="T9" fmla="*/ 27 h 243"/>
                <a:gd name="T10" fmla="*/ 64 w 463"/>
                <a:gd name="T11" fmla="*/ 42 h 243"/>
                <a:gd name="T12" fmla="*/ 0 w 463"/>
                <a:gd name="T13" fmla="*/ 62 h 243"/>
                <a:gd name="T14" fmla="*/ 19 w 463"/>
                <a:gd name="T15" fmla="*/ 58 h 243"/>
                <a:gd name="T16" fmla="*/ 20 w 463"/>
                <a:gd name="T17" fmla="*/ 67 h 243"/>
                <a:gd name="T18" fmla="*/ 51 w 463"/>
                <a:gd name="T19" fmla="*/ 62 h 243"/>
                <a:gd name="T20" fmla="*/ 29 w 463"/>
                <a:gd name="T21" fmla="*/ 79 h 243"/>
                <a:gd name="T22" fmla="*/ 54 w 463"/>
                <a:gd name="T23" fmla="*/ 79 h 243"/>
                <a:gd name="T24" fmla="*/ 68 w 463"/>
                <a:gd name="T25" fmla="*/ 96 h 243"/>
                <a:gd name="T26" fmla="*/ 87 w 463"/>
                <a:gd name="T27" fmla="*/ 91 h 243"/>
                <a:gd name="T28" fmla="*/ 118 w 463"/>
                <a:gd name="T29" fmla="*/ 96 h 243"/>
                <a:gd name="T30" fmla="*/ 177 w 463"/>
                <a:gd name="T31" fmla="*/ 88 h 243"/>
                <a:gd name="T32" fmla="*/ 159 w 463"/>
                <a:gd name="T33" fmla="*/ 103 h 243"/>
                <a:gd name="T34" fmla="*/ 129 w 463"/>
                <a:gd name="T35" fmla="*/ 108 h 243"/>
                <a:gd name="T36" fmla="*/ 146 w 463"/>
                <a:gd name="T37" fmla="*/ 125 h 243"/>
                <a:gd name="T38" fmla="*/ 102 w 463"/>
                <a:gd name="T39" fmla="*/ 105 h 243"/>
                <a:gd name="T40" fmla="*/ 83 w 463"/>
                <a:gd name="T41" fmla="*/ 105 h 243"/>
                <a:gd name="T42" fmla="*/ 88 w 463"/>
                <a:gd name="T43" fmla="*/ 112 h 243"/>
                <a:gd name="T44" fmla="*/ 75 w 463"/>
                <a:gd name="T45" fmla="*/ 116 h 243"/>
                <a:gd name="T46" fmla="*/ 81 w 463"/>
                <a:gd name="T47" fmla="*/ 157 h 243"/>
                <a:gd name="T48" fmla="*/ 66 w 463"/>
                <a:gd name="T49" fmla="*/ 181 h 243"/>
                <a:gd name="T50" fmla="*/ 79 w 463"/>
                <a:gd name="T51" fmla="*/ 177 h 243"/>
                <a:gd name="T52" fmla="*/ 111 w 463"/>
                <a:gd name="T53" fmla="*/ 203 h 243"/>
                <a:gd name="T54" fmla="*/ 68 w 463"/>
                <a:gd name="T55" fmla="*/ 189 h 243"/>
                <a:gd name="T56" fmla="*/ 55 w 463"/>
                <a:gd name="T57" fmla="*/ 194 h 243"/>
                <a:gd name="T58" fmla="*/ 34 w 463"/>
                <a:gd name="T59" fmla="*/ 231 h 243"/>
                <a:gd name="T60" fmla="*/ 46 w 463"/>
                <a:gd name="T61" fmla="*/ 230 h 243"/>
                <a:gd name="T62" fmla="*/ 112 w 463"/>
                <a:gd name="T63" fmla="*/ 235 h 243"/>
                <a:gd name="T64" fmla="*/ 169 w 463"/>
                <a:gd name="T65" fmla="*/ 243 h 243"/>
                <a:gd name="T66" fmla="*/ 204 w 463"/>
                <a:gd name="T67" fmla="*/ 220 h 243"/>
                <a:gd name="T68" fmla="*/ 190 w 463"/>
                <a:gd name="T69" fmla="*/ 220 h 243"/>
                <a:gd name="T70" fmla="*/ 208 w 463"/>
                <a:gd name="T71" fmla="*/ 188 h 243"/>
                <a:gd name="T72" fmla="*/ 258 w 463"/>
                <a:gd name="T73" fmla="*/ 163 h 243"/>
                <a:gd name="T74" fmla="*/ 251 w 463"/>
                <a:gd name="T75" fmla="*/ 151 h 243"/>
                <a:gd name="T76" fmla="*/ 244 w 463"/>
                <a:gd name="T77" fmla="*/ 141 h 243"/>
                <a:gd name="T78" fmla="*/ 282 w 463"/>
                <a:gd name="T79" fmla="*/ 129 h 243"/>
                <a:gd name="T80" fmla="*/ 296 w 463"/>
                <a:gd name="T81" fmla="*/ 130 h 243"/>
                <a:gd name="T82" fmla="*/ 353 w 463"/>
                <a:gd name="T83" fmla="*/ 88 h 243"/>
                <a:gd name="T84" fmla="*/ 411 w 463"/>
                <a:gd name="T85" fmla="*/ 62 h 243"/>
                <a:gd name="T86" fmla="*/ 387 w 463"/>
                <a:gd name="T87" fmla="*/ 64 h 243"/>
                <a:gd name="T88" fmla="*/ 449 w 463"/>
                <a:gd name="T89" fmla="*/ 41 h 243"/>
                <a:gd name="T90" fmla="*/ 428 w 463"/>
                <a:gd name="T91" fmla="*/ 20 h 243"/>
                <a:gd name="T92" fmla="*/ 410 w 463"/>
                <a:gd name="T93" fmla="*/ 7 h 243"/>
                <a:gd name="T94" fmla="*/ 377 w 463"/>
                <a:gd name="T95" fmla="*/ 13 h 243"/>
                <a:gd name="T96" fmla="*/ 309 w 463"/>
                <a:gd name="T97" fmla="*/ 4 h 243"/>
                <a:gd name="T98" fmla="*/ 278 w 463"/>
                <a:gd name="T9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63" h="243">
                  <a:moveTo>
                    <a:pt x="278" y="0"/>
                  </a:moveTo>
                  <a:cubicBezTo>
                    <a:pt x="270" y="0"/>
                    <a:pt x="268" y="9"/>
                    <a:pt x="261" y="9"/>
                  </a:cubicBezTo>
                  <a:cubicBezTo>
                    <a:pt x="253" y="9"/>
                    <a:pt x="250" y="3"/>
                    <a:pt x="241" y="3"/>
                  </a:cubicBezTo>
                  <a:cubicBezTo>
                    <a:pt x="238" y="3"/>
                    <a:pt x="236" y="4"/>
                    <a:pt x="235" y="7"/>
                  </a:cubicBezTo>
                  <a:cubicBezTo>
                    <a:pt x="207" y="7"/>
                    <a:pt x="201" y="7"/>
                    <a:pt x="174" y="7"/>
                  </a:cubicBezTo>
                  <a:cubicBezTo>
                    <a:pt x="169" y="7"/>
                    <a:pt x="164" y="8"/>
                    <a:pt x="162" y="13"/>
                  </a:cubicBezTo>
                  <a:cubicBezTo>
                    <a:pt x="159" y="16"/>
                    <a:pt x="158" y="16"/>
                    <a:pt x="158" y="16"/>
                  </a:cubicBezTo>
                  <a:cubicBezTo>
                    <a:pt x="157" y="16"/>
                    <a:pt x="157" y="14"/>
                    <a:pt x="151" y="14"/>
                  </a:cubicBezTo>
                  <a:cubicBezTo>
                    <a:pt x="136" y="14"/>
                    <a:pt x="130" y="26"/>
                    <a:pt x="125" y="38"/>
                  </a:cubicBezTo>
                  <a:cubicBezTo>
                    <a:pt x="120" y="37"/>
                    <a:pt x="99" y="27"/>
                    <a:pt x="89" y="27"/>
                  </a:cubicBezTo>
                  <a:cubicBezTo>
                    <a:pt x="78" y="27"/>
                    <a:pt x="85" y="38"/>
                    <a:pt x="68" y="38"/>
                  </a:cubicBezTo>
                  <a:cubicBezTo>
                    <a:pt x="68" y="40"/>
                    <a:pt x="66" y="42"/>
                    <a:pt x="64" y="42"/>
                  </a:cubicBezTo>
                  <a:cubicBezTo>
                    <a:pt x="63" y="42"/>
                    <a:pt x="59" y="42"/>
                    <a:pt x="52" y="42"/>
                  </a:cubicBezTo>
                  <a:cubicBezTo>
                    <a:pt x="37" y="42"/>
                    <a:pt x="3" y="49"/>
                    <a:pt x="0" y="62"/>
                  </a:cubicBezTo>
                  <a:cubicBezTo>
                    <a:pt x="3" y="62"/>
                    <a:pt x="9" y="62"/>
                    <a:pt x="11" y="62"/>
                  </a:cubicBezTo>
                  <a:cubicBezTo>
                    <a:pt x="13" y="61"/>
                    <a:pt x="16" y="59"/>
                    <a:pt x="19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29" y="60"/>
                    <a:pt x="26" y="62"/>
                    <a:pt x="20" y="67"/>
                  </a:cubicBezTo>
                  <a:cubicBezTo>
                    <a:pt x="21" y="68"/>
                    <a:pt x="27" y="71"/>
                    <a:pt x="30" y="71"/>
                  </a:cubicBezTo>
                  <a:cubicBezTo>
                    <a:pt x="40" y="71"/>
                    <a:pt x="40" y="62"/>
                    <a:pt x="51" y="62"/>
                  </a:cubicBezTo>
                  <a:cubicBezTo>
                    <a:pt x="55" y="62"/>
                    <a:pt x="57" y="62"/>
                    <a:pt x="61" y="63"/>
                  </a:cubicBezTo>
                  <a:cubicBezTo>
                    <a:pt x="48" y="67"/>
                    <a:pt x="35" y="66"/>
                    <a:pt x="29" y="79"/>
                  </a:cubicBezTo>
                  <a:cubicBezTo>
                    <a:pt x="30" y="79"/>
                    <a:pt x="32" y="79"/>
                    <a:pt x="35" y="79"/>
                  </a:cubicBezTo>
                  <a:cubicBezTo>
                    <a:pt x="40" y="79"/>
                    <a:pt x="47" y="79"/>
                    <a:pt x="54" y="79"/>
                  </a:cubicBezTo>
                  <a:cubicBezTo>
                    <a:pt x="47" y="80"/>
                    <a:pt x="43" y="83"/>
                    <a:pt x="39" y="85"/>
                  </a:cubicBezTo>
                  <a:cubicBezTo>
                    <a:pt x="43" y="90"/>
                    <a:pt x="58" y="96"/>
                    <a:pt x="68" y="96"/>
                  </a:cubicBezTo>
                  <a:cubicBezTo>
                    <a:pt x="73" y="96"/>
                    <a:pt x="76" y="94"/>
                    <a:pt x="80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84" y="98"/>
                    <a:pt x="97" y="102"/>
                    <a:pt x="108" y="102"/>
                  </a:cubicBezTo>
                  <a:cubicBezTo>
                    <a:pt x="112" y="102"/>
                    <a:pt x="114" y="96"/>
                    <a:pt x="118" y="96"/>
                  </a:cubicBezTo>
                  <a:cubicBezTo>
                    <a:pt x="124" y="96"/>
                    <a:pt x="127" y="100"/>
                    <a:pt x="137" y="100"/>
                  </a:cubicBezTo>
                  <a:cubicBezTo>
                    <a:pt x="154" y="100"/>
                    <a:pt x="166" y="97"/>
                    <a:pt x="177" y="88"/>
                  </a:cubicBezTo>
                  <a:cubicBezTo>
                    <a:pt x="184" y="88"/>
                    <a:pt x="184" y="88"/>
                    <a:pt x="184" y="88"/>
                  </a:cubicBezTo>
                  <a:cubicBezTo>
                    <a:pt x="178" y="96"/>
                    <a:pt x="169" y="99"/>
                    <a:pt x="159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2" y="105"/>
                    <a:pt x="129" y="106"/>
                    <a:pt x="129" y="108"/>
                  </a:cubicBezTo>
                  <a:cubicBezTo>
                    <a:pt x="129" y="112"/>
                    <a:pt x="146" y="122"/>
                    <a:pt x="149" y="125"/>
                  </a:cubicBezTo>
                  <a:cubicBezTo>
                    <a:pt x="148" y="125"/>
                    <a:pt x="147" y="125"/>
                    <a:pt x="146" y="125"/>
                  </a:cubicBezTo>
                  <a:cubicBezTo>
                    <a:pt x="133" y="125"/>
                    <a:pt x="128" y="111"/>
                    <a:pt x="116" y="107"/>
                  </a:cubicBezTo>
                  <a:cubicBezTo>
                    <a:pt x="111" y="105"/>
                    <a:pt x="107" y="105"/>
                    <a:pt x="102" y="105"/>
                  </a:cubicBezTo>
                  <a:cubicBezTo>
                    <a:pt x="96" y="105"/>
                    <a:pt x="91" y="106"/>
                    <a:pt x="88" y="106"/>
                  </a:cubicBezTo>
                  <a:cubicBezTo>
                    <a:pt x="86" y="106"/>
                    <a:pt x="84" y="105"/>
                    <a:pt x="83" y="105"/>
                  </a:cubicBezTo>
                  <a:cubicBezTo>
                    <a:pt x="82" y="105"/>
                    <a:pt x="81" y="105"/>
                    <a:pt x="80" y="106"/>
                  </a:cubicBezTo>
                  <a:cubicBezTo>
                    <a:pt x="81" y="110"/>
                    <a:pt x="82" y="112"/>
                    <a:pt x="88" y="112"/>
                  </a:cubicBezTo>
                  <a:cubicBezTo>
                    <a:pt x="86" y="112"/>
                    <a:pt x="85" y="112"/>
                    <a:pt x="83" y="112"/>
                  </a:cubicBezTo>
                  <a:cubicBezTo>
                    <a:pt x="79" y="112"/>
                    <a:pt x="75" y="113"/>
                    <a:pt x="75" y="116"/>
                  </a:cubicBezTo>
                  <a:cubicBezTo>
                    <a:pt x="75" y="126"/>
                    <a:pt x="111" y="126"/>
                    <a:pt x="111" y="143"/>
                  </a:cubicBezTo>
                  <a:cubicBezTo>
                    <a:pt x="111" y="158"/>
                    <a:pt x="95" y="153"/>
                    <a:pt x="81" y="157"/>
                  </a:cubicBezTo>
                  <a:cubicBezTo>
                    <a:pt x="74" y="160"/>
                    <a:pt x="70" y="165"/>
                    <a:pt x="66" y="174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74" y="181"/>
                    <a:pt x="74" y="181"/>
                    <a:pt x="74" y="181"/>
                  </a:cubicBezTo>
                  <a:cubicBezTo>
                    <a:pt x="76" y="179"/>
                    <a:pt x="76" y="179"/>
                    <a:pt x="79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90"/>
                    <a:pt x="103" y="196"/>
                    <a:pt x="111" y="203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91" y="198"/>
                    <a:pt x="85" y="189"/>
                    <a:pt x="68" y="189"/>
                  </a:cubicBezTo>
                  <a:cubicBezTo>
                    <a:pt x="66" y="189"/>
                    <a:pt x="64" y="188"/>
                    <a:pt x="62" y="188"/>
                  </a:cubicBezTo>
                  <a:cubicBezTo>
                    <a:pt x="58" y="188"/>
                    <a:pt x="55" y="189"/>
                    <a:pt x="55" y="194"/>
                  </a:cubicBezTo>
                  <a:cubicBezTo>
                    <a:pt x="55" y="203"/>
                    <a:pt x="66" y="205"/>
                    <a:pt x="73" y="210"/>
                  </a:cubicBezTo>
                  <a:cubicBezTo>
                    <a:pt x="61" y="218"/>
                    <a:pt x="34" y="210"/>
                    <a:pt x="34" y="231"/>
                  </a:cubicBezTo>
                  <a:cubicBezTo>
                    <a:pt x="34" y="232"/>
                    <a:pt x="36" y="235"/>
                    <a:pt x="39" y="235"/>
                  </a:cubicBezTo>
                  <a:cubicBezTo>
                    <a:pt x="42" y="235"/>
                    <a:pt x="44" y="232"/>
                    <a:pt x="46" y="230"/>
                  </a:cubicBezTo>
                  <a:cubicBezTo>
                    <a:pt x="64" y="236"/>
                    <a:pt x="78" y="240"/>
                    <a:pt x="96" y="240"/>
                  </a:cubicBezTo>
                  <a:cubicBezTo>
                    <a:pt x="104" y="240"/>
                    <a:pt x="107" y="235"/>
                    <a:pt x="112" y="235"/>
                  </a:cubicBezTo>
                  <a:cubicBezTo>
                    <a:pt x="125" y="235"/>
                    <a:pt x="136" y="235"/>
                    <a:pt x="151" y="235"/>
                  </a:cubicBezTo>
                  <a:cubicBezTo>
                    <a:pt x="162" y="235"/>
                    <a:pt x="156" y="243"/>
                    <a:pt x="169" y="243"/>
                  </a:cubicBezTo>
                  <a:cubicBezTo>
                    <a:pt x="181" y="243"/>
                    <a:pt x="211" y="234"/>
                    <a:pt x="211" y="225"/>
                  </a:cubicBezTo>
                  <a:cubicBezTo>
                    <a:pt x="211" y="221"/>
                    <a:pt x="207" y="220"/>
                    <a:pt x="204" y="220"/>
                  </a:cubicBezTo>
                  <a:cubicBezTo>
                    <a:pt x="204" y="220"/>
                    <a:pt x="203" y="220"/>
                    <a:pt x="203" y="220"/>
                  </a:cubicBezTo>
                  <a:cubicBezTo>
                    <a:pt x="199" y="220"/>
                    <a:pt x="198" y="220"/>
                    <a:pt x="190" y="220"/>
                  </a:cubicBezTo>
                  <a:cubicBezTo>
                    <a:pt x="190" y="202"/>
                    <a:pt x="212" y="212"/>
                    <a:pt x="212" y="196"/>
                  </a:cubicBezTo>
                  <a:cubicBezTo>
                    <a:pt x="212" y="192"/>
                    <a:pt x="209" y="191"/>
                    <a:pt x="208" y="188"/>
                  </a:cubicBezTo>
                  <a:cubicBezTo>
                    <a:pt x="212" y="188"/>
                    <a:pt x="212" y="188"/>
                    <a:pt x="235" y="188"/>
                  </a:cubicBezTo>
                  <a:cubicBezTo>
                    <a:pt x="244" y="181"/>
                    <a:pt x="247" y="169"/>
                    <a:pt x="258" y="163"/>
                  </a:cubicBezTo>
                  <a:cubicBezTo>
                    <a:pt x="255" y="156"/>
                    <a:pt x="249" y="154"/>
                    <a:pt x="243" y="151"/>
                  </a:cubicBezTo>
                  <a:cubicBezTo>
                    <a:pt x="246" y="151"/>
                    <a:pt x="249" y="151"/>
                    <a:pt x="251" y="151"/>
                  </a:cubicBezTo>
                  <a:cubicBezTo>
                    <a:pt x="256" y="151"/>
                    <a:pt x="259" y="149"/>
                    <a:pt x="258" y="141"/>
                  </a:cubicBezTo>
                  <a:cubicBezTo>
                    <a:pt x="244" y="141"/>
                    <a:pt x="244" y="141"/>
                    <a:pt x="244" y="141"/>
                  </a:cubicBezTo>
                  <a:cubicBezTo>
                    <a:pt x="252" y="134"/>
                    <a:pt x="265" y="133"/>
                    <a:pt x="277" y="130"/>
                  </a:cubicBezTo>
                  <a:cubicBezTo>
                    <a:pt x="278" y="129"/>
                    <a:pt x="280" y="129"/>
                    <a:pt x="282" y="129"/>
                  </a:cubicBezTo>
                  <a:cubicBezTo>
                    <a:pt x="284" y="129"/>
                    <a:pt x="287" y="129"/>
                    <a:pt x="289" y="129"/>
                  </a:cubicBezTo>
                  <a:cubicBezTo>
                    <a:pt x="291" y="130"/>
                    <a:pt x="294" y="130"/>
                    <a:pt x="296" y="130"/>
                  </a:cubicBezTo>
                  <a:cubicBezTo>
                    <a:pt x="299" y="130"/>
                    <a:pt x="302" y="130"/>
                    <a:pt x="304" y="128"/>
                  </a:cubicBezTo>
                  <a:cubicBezTo>
                    <a:pt x="320" y="116"/>
                    <a:pt x="332" y="95"/>
                    <a:pt x="353" y="88"/>
                  </a:cubicBezTo>
                  <a:cubicBezTo>
                    <a:pt x="372" y="82"/>
                    <a:pt x="402" y="75"/>
                    <a:pt x="414" y="62"/>
                  </a:cubicBezTo>
                  <a:cubicBezTo>
                    <a:pt x="413" y="62"/>
                    <a:pt x="412" y="62"/>
                    <a:pt x="411" y="62"/>
                  </a:cubicBezTo>
                  <a:cubicBezTo>
                    <a:pt x="408" y="62"/>
                    <a:pt x="403" y="63"/>
                    <a:pt x="399" y="63"/>
                  </a:cubicBezTo>
                  <a:cubicBezTo>
                    <a:pt x="395" y="63"/>
                    <a:pt x="391" y="64"/>
                    <a:pt x="387" y="64"/>
                  </a:cubicBezTo>
                  <a:cubicBezTo>
                    <a:pt x="381" y="64"/>
                    <a:pt x="377" y="63"/>
                    <a:pt x="374" y="61"/>
                  </a:cubicBezTo>
                  <a:cubicBezTo>
                    <a:pt x="402" y="47"/>
                    <a:pt x="428" y="57"/>
                    <a:pt x="449" y="41"/>
                  </a:cubicBezTo>
                  <a:cubicBezTo>
                    <a:pt x="453" y="38"/>
                    <a:pt x="463" y="40"/>
                    <a:pt x="463" y="33"/>
                  </a:cubicBezTo>
                  <a:cubicBezTo>
                    <a:pt x="463" y="23"/>
                    <a:pt x="435" y="26"/>
                    <a:pt x="428" y="20"/>
                  </a:cubicBezTo>
                  <a:cubicBezTo>
                    <a:pt x="425" y="17"/>
                    <a:pt x="425" y="12"/>
                    <a:pt x="419" y="11"/>
                  </a:cubicBezTo>
                  <a:cubicBezTo>
                    <a:pt x="416" y="10"/>
                    <a:pt x="414" y="9"/>
                    <a:pt x="410" y="7"/>
                  </a:cubicBezTo>
                  <a:cubicBezTo>
                    <a:pt x="370" y="18"/>
                    <a:pt x="370" y="18"/>
                    <a:pt x="370" y="18"/>
                  </a:cubicBezTo>
                  <a:cubicBezTo>
                    <a:pt x="373" y="17"/>
                    <a:pt x="374" y="16"/>
                    <a:pt x="377" y="13"/>
                  </a:cubicBezTo>
                  <a:cubicBezTo>
                    <a:pt x="369" y="5"/>
                    <a:pt x="340" y="4"/>
                    <a:pt x="322" y="4"/>
                  </a:cubicBezTo>
                  <a:cubicBezTo>
                    <a:pt x="316" y="4"/>
                    <a:pt x="311" y="4"/>
                    <a:pt x="309" y="4"/>
                  </a:cubicBezTo>
                  <a:cubicBezTo>
                    <a:pt x="303" y="4"/>
                    <a:pt x="300" y="4"/>
                    <a:pt x="294" y="4"/>
                  </a:cubicBezTo>
                  <a:cubicBezTo>
                    <a:pt x="289" y="4"/>
                    <a:pt x="286" y="0"/>
                    <a:pt x="27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71"/>
            <p:cNvSpPr>
              <a:spLocks/>
            </p:cNvSpPr>
            <p:nvPr/>
          </p:nvSpPr>
          <p:spPr bwMode="auto">
            <a:xfrm>
              <a:off x="858" y="-1001"/>
              <a:ext cx="2139" cy="1627"/>
            </a:xfrm>
            <a:custGeom>
              <a:avLst/>
              <a:gdLst>
                <a:gd name="T0" fmla="*/ 489 w 905"/>
                <a:gd name="T1" fmla="*/ 15 h 688"/>
                <a:gd name="T2" fmla="*/ 468 w 905"/>
                <a:gd name="T3" fmla="*/ 22 h 688"/>
                <a:gd name="T4" fmla="*/ 425 w 905"/>
                <a:gd name="T5" fmla="*/ 18 h 688"/>
                <a:gd name="T6" fmla="*/ 370 w 905"/>
                <a:gd name="T7" fmla="*/ 43 h 688"/>
                <a:gd name="T8" fmla="*/ 328 w 905"/>
                <a:gd name="T9" fmla="*/ 45 h 688"/>
                <a:gd name="T10" fmla="*/ 312 w 905"/>
                <a:gd name="T11" fmla="*/ 64 h 688"/>
                <a:gd name="T12" fmla="*/ 284 w 905"/>
                <a:gd name="T13" fmla="*/ 66 h 688"/>
                <a:gd name="T14" fmla="*/ 173 w 905"/>
                <a:gd name="T15" fmla="*/ 71 h 688"/>
                <a:gd name="T16" fmla="*/ 86 w 905"/>
                <a:gd name="T17" fmla="*/ 122 h 688"/>
                <a:gd name="T18" fmla="*/ 100 w 905"/>
                <a:gd name="T19" fmla="*/ 168 h 688"/>
                <a:gd name="T20" fmla="*/ 67 w 905"/>
                <a:gd name="T21" fmla="*/ 170 h 688"/>
                <a:gd name="T22" fmla="*/ 0 w 905"/>
                <a:gd name="T23" fmla="*/ 198 h 688"/>
                <a:gd name="T24" fmla="*/ 77 w 905"/>
                <a:gd name="T25" fmla="*/ 216 h 688"/>
                <a:gd name="T26" fmla="*/ 61 w 905"/>
                <a:gd name="T27" fmla="*/ 227 h 688"/>
                <a:gd name="T28" fmla="*/ 22 w 905"/>
                <a:gd name="T29" fmla="*/ 242 h 688"/>
                <a:gd name="T30" fmla="*/ 62 w 905"/>
                <a:gd name="T31" fmla="*/ 251 h 688"/>
                <a:gd name="T32" fmla="*/ 89 w 905"/>
                <a:gd name="T33" fmla="*/ 273 h 688"/>
                <a:gd name="T34" fmla="*/ 98 w 905"/>
                <a:gd name="T35" fmla="*/ 264 h 688"/>
                <a:gd name="T36" fmla="*/ 146 w 905"/>
                <a:gd name="T37" fmla="*/ 262 h 688"/>
                <a:gd name="T38" fmla="*/ 270 w 905"/>
                <a:gd name="T39" fmla="*/ 370 h 688"/>
                <a:gd name="T40" fmla="*/ 286 w 905"/>
                <a:gd name="T41" fmla="*/ 393 h 688"/>
                <a:gd name="T42" fmla="*/ 288 w 905"/>
                <a:gd name="T43" fmla="*/ 423 h 688"/>
                <a:gd name="T44" fmla="*/ 335 w 905"/>
                <a:gd name="T45" fmla="*/ 446 h 688"/>
                <a:gd name="T46" fmla="*/ 305 w 905"/>
                <a:gd name="T47" fmla="*/ 482 h 688"/>
                <a:gd name="T48" fmla="*/ 284 w 905"/>
                <a:gd name="T49" fmla="*/ 525 h 688"/>
                <a:gd name="T50" fmla="*/ 289 w 905"/>
                <a:gd name="T51" fmla="*/ 538 h 688"/>
                <a:gd name="T52" fmla="*/ 315 w 905"/>
                <a:gd name="T53" fmla="*/ 587 h 688"/>
                <a:gd name="T54" fmla="*/ 331 w 905"/>
                <a:gd name="T55" fmla="*/ 587 h 688"/>
                <a:gd name="T56" fmla="*/ 357 w 905"/>
                <a:gd name="T57" fmla="*/ 655 h 688"/>
                <a:gd name="T58" fmla="*/ 422 w 905"/>
                <a:gd name="T59" fmla="*/ 687 h 688"/>
                <a:gd name="T60" fmla="*/ 459 w 905"/>
                <a:gd name="T61" fmla="*/ 655 h 688"/>
                <a:gd name="T62" fmla="*/ 478 w 905"/>
                <a:gd name="T63" fmla="*/ 586 h 688"/>
                <a:gd name="T64" fmla="*/ 520 w 905"/>
                <a:gd name="T65" fmla="*/ 551 h 688"/>
                <a:gd name="T66" fmla="*/ 539 w 905"/>
                <a:gd name="T67" fmla="*/ 548 h 688"/>
                <a:gd name="T68" fmla="*/ 610 w 905"/>
                <a:gd name="T69" fmla="*/ 497 h 688"/>
                <a:gd name="T70" fmla="*/ 700 w 905"/>
                <a:gd name="T71" fmla="*/ 475 h 688"/>
                <a:gd name="T72" fmla="*/ 702 w 905"/>
                <a:gd name="T73" fmla="*/ 422 h 688"/>
                <a:gd name="T74" fmla="*/ 711 w 905"/>
                <a:gd name="T75" fmla="*/ 402 h 688"/>
                <a:gd name="T76" fmla="*/ 772 w 905"/>
                <a:gd name="T77" fmla="*/ 422 h 688"/>
                <a:gd name="T78" fmla="*/ 723 w 905"/>
                <a:gd name="T79" fmla="*/ 356 h 688"/>
                <a:gd name="T80" fmla="*/ 763 w 905"/>
                <a:gd name="T81" fmla="*/ 365 h 688"/>
                <a:gd name="T82" fmla="*/ 758 w 905"/>
                <a:gd name="T83" fmla="*/ 353 h 688"/>
                <a:gd name="T84" fmla="*/ 805 w 905"/>
                <a:gd name="T85" fmla="*/ 311 h 688"/>
                <a:gd name="T86" fmla="*/ 801 w 905"/>
                <a:gd name="T87" fmla="*/ 282 h 688"/>
                <a:gd name="T88" fmla="*/ 787 w 905"/>
                <a:gd name="T89" fmla="*/ 242 h 688"/>
                <a:gd name="T90" fmla="*/ 801 w 905"/>
                <a:gd name="T91" fmla="*/ 216 h 688"/>
                <a:gd name="T92" fmla="*/ 779 w 905"/>
                <a:gd name="T93" fmla="*/ 204 h 688"/>
                <a:gd name="T94" fmla="*/ 804 w 905"/>
                <a:gd name="T95" fmla="*/ 158 h 688"/>
                <a:gd name="T96" fmla="*/ 827 w 905"/>
                <a:gd name="T97" fmla="*/ 130 h 688"/>
                <a:gd name="T98" fmla="*/ 840 w 905"/>
                <a:gd name="T99" fmla="*/ 113 h 688"/>
                <a:gd name="T100" fmla="*/ 874 w 905"/>
                <a:gd name="T101" fmla="*/ 61 h 688"/>
                <a:gd name="T102" fmla="*/ 818 w 905"/>
                <a:gd name="T103" fmla="*/ 79 h 688"/>
                <a:gd name="T104" fmla="*/ 771 w 905"/>
                <a:gd name="T105" fmla="*/ 77 h 688"/>
                <a:gd name="T106" fmla="*/ 744 w 905"/>
                <a:gd name="T107" fmla="*/ 60 h 688"/>
                <a:gd name="T108" fmla="*/ 693 w 905"/>
                <a:gd name="T109" fmla="*/ 63 h 688"/>
                <a:gd name="T110" fmla="*/ 595 w 905"/>
                <a:gd name="T111" fmla="*/ 64 h 688"/>
                <a:gd name="T112" fmla="*/ 718 w 905"/>
                <a:gd name="T113" fmla="*/ 3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5" h="688">
                  <a:moveTo>
                    <a:pt x="639" y="0"/>
                  </a:moveTo>
                  <a:cubicBezTo>
                    <a:pt x="612" y="0"/>
                    <a:pt x="592" y="0"/>
                    <a:pt x="562" y="0"/>
                  </a:cubicBezTo>
                  <a:cubicBezTo>
                    <a:pt x="535" y="0"/>
                    <a:pt x="515" y="15"/>
                    <a:pt x="489" y="15"/>
                  </a:cubicBezTo>
                  <a:cubicBezTo>
                    <a:pt x="484" y="15"/>
                    <a:pt x="480" y="15"/>
                    <a:pt x="476" y="15"/>
                  </a:cubicBezTo>
                  <a:cubicBezTo>
                    <a:pt x="473" y="15"/>
                    <a:pt x="471" y="15"/>
                    <a:pt x="468" y="15"/>
                  </a:cubicBezTo>
                  <a:cubicBezTo>
                    <a:pt x="468" y="22"/>
                    <a:pt x="468" y="22"/>
                    <a:pt x="468" y="22"/>
                  </a:cubicBezTo>
                  <a:cubicBezTo>
                    <a:pt x="458" y="22"/>
                    <a:pt x="458" y="22"/>
                    <a:pt x="458" y="22"/>
                  </a:cubicBezTo>
                  <a:cubicBezTo>
                    <a:pt x="449" y="18"/>
                    <a:pt x="441" y="18"/>
                    <a:pt x="432" y="18"/>
                  </a:cubicBezTo>
                  <a:cubicBezTo>
                    <a:pt x="430" y="18"/>
                    <a:pt x="428" y="18"/>
                    <a:pt x="425" y="18"/>
                  </a:cubicBezTo>
                  <a:cubicBezTo>
                    <a:pt x="408" y="18"/>
                    <a:pt x="394" y="22"/>
                    <a:pt x="380" y="28"/>
                  </a:cubicBezTo>
                  <a:cubicBezTo>
                    <a:pt x="383" y="32"/>
                    <a:pt x="387" y="33"/>
                    <a:pt x="391" y="36"/>
                  </a:cubicBezTo>
                  <a:cubicBezTo>
                    <a:pt x="386" y="37"/>
                    <a:pt x="370" y="35"/>
                    <a:pt x="370" y="43"/>
                  </a:cubicBezTo>
                  <a:cubicBezTo>
                    <a:pt x="370" y="53"/>
                    <a:pt x="391" y="60"/>
                    <a:pt x="400" y="64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63" y="57"/>
                    <a:pt x="350" y="45"/>
                    <a:pt x="328" y="45"/>
                  </a:cubicBezTo>
                  <a:cubicBezTo>
                    <a:pt x="323" y="45"/>
                    <a:pt x="315" y="46"/>
                    <a:pt x="315" y="52"/>
                  </a:cubicBezTo>
                  <a:cubicBezTo>
                    <a:pt x="315" y="56"/>
                    <a:pt x="318" y="60"/>
                    <a:pt x="319" y="64"/>
                  </a:cubicBezTo>
                  <a:cubicBezTo>
                    <a:pt x="319" y="64"/>
                    <a:pt x="314" y="64"/>
                    <a:pt x="312" y="64"/>
                  </a:cubicBezTo>
                  <a:cubicBezTo>
                    <a:pt x="301" y="60"/>
                    <a:pt x="292" y="61"/>
                    <a:pt x="286" y="51"/>
                  </a:cubicBezTo>
                  <a:cubicBezTo>
                    <a:pt x="281" y="56"/>
                    <a:pt x="281" y="56"/>
                    <a:pt x="281" y="56"/>
                  </a:cubicBezTo>
                  <a:cubicBezTo>
                    <a:pt x="281" y="60"/>
                    <a:pt x="284" y="63"/>
                    <a:pt x="284" y="66"/>
                  </a:cubicBezTo>
                  <a:cubicBezTo>
                    <a:pt x="274" y="66"/>
                    <a:pt x="271" y="51"/>
                    <a:pt x="261" y="51"/>
                  </a:cubicBezTo>
                  <a:cubicBezTo>
                    <a:pt x="247" y="51"/>
                    <a:pt x="237" y="59"/>
                    <a:pt x="222" y="63"/>
                  </a:cubicBezTo>
                  <a:cubicBezTo>
                    <a:pt x="202" y="63"/>
                    <a:pt x="194" y="68"/>
                    <a:pt x="173" y="71"/>
                  </a:cubicBezTo>
                  <a:cubicBezTo>
                    <a:pt x="156" y="73"/>
                    <a:pt x="170" y="97"/>
                    <a:pt x="152" y="97"/>
                  </a:cubicBezTo>
                  <a:cubicBezTo>
                    <a:pt x="146" y="97"/>
                    <a:pt x="142" y="96"/>
                    <a:pt x="138" y="93"/>
                  </a:cubicBezTo>
                  <a:cubicBezTo>
                    <a:pt x="127" y="103"/>
                    <a:pt x="104" y="116"/>
                    <a:pt x="86" y="122"/>
                  </a:cubicBezTo>
                  <a:cubicBezTo>
                    <a:pt x="83" y="122"/>
                    <a:pt x="75" y="125"/>
                    <a:pt x="75" y="130"/>
                  </a:cubicBezTo>
                  <a:cubicBezTo>
                    <a:pt x="75" y="140"/>
                    <a:pt x="105" y="139"/>
                    <a:pt x="115" y="140"/>
                  </a:cubicBezTo>
                  <a:cubicBezTo>
                    <a:pt x="115" y="154"/>
                    <a:pt x="109" y="163"/>
                    <a:pt x="100" y="168"/>
                  </a:cubicBezTo>
                  <a:cubicBezTo>
                    <a:pt x="96" y="171"/>
                    <a:pt x="92" y="171"/>
                    <a:pt x="86" y="171"/>
                  </a:cubicBezTo>
                  <a:cubicBezTo>
                    <a:pt x="83" y="171"/>
                    <a:pt x="80" y="171"/>
                    <a:pt x="77" y="171"/>
                  </a:cubicBezTo>
                  <a:cubicBezTo>
                    <a:pt x="74" y="171"/>
                    <a:pt x="71" y="170"/>
                    <a:pt x="67" y="170"/>
                  </a:cubicBezTo>
                  <a:cubicBezTo>
                    <a:pt x="63" y="170"/>
                    <a:pt x="59" y="171"/>
                    <a:pt x="55" y="172"/>
                  </a:cubicBezTo>
                  <a:cubicBezTo>
                    <a:pt x="45" y="175"/>
                    <a:pt x="40" y="181"/>
                    <a:pt x="30" y="184"/>
                  </a:cubicBezTo>
                  <a:cubicBezTo>
                    <a:pt x="19" y="188"/>
                    <a:pt x="0" y="182"/>
                    <a:pt x="0" y="198"/>
                  </a:cubicBezTo>
                  <a:cubicBezTo>
                    <a:pt x="0" y="207"/>
                    <a:pt x="51" y="221"/>
                    <a:pt x="53" y="221"/>
                  </a:cubicBezTo>
                  <a:cubicBezTo>
                    <a:pt x="60" y="221"/>
                    <a:pt x="63" y="221"/>
                    <a:pt x="71" y="221"/>
                  </a:cubicBezTo>
                  <a:cubicBezTo>
                    <a:pt x="74" y="221"/>
                    <a:pt x="76" y="219"/>
                    <a:pt x="77" y="216"/>
                  </a:cubicBezTo>
                  <a:cubicBezTo>
                    <a:pt x="98" y="216"/>
                    <a:pt x="98" y="216"/>
                    <a:pt x="98" y="216"/>
                  </a:cubicBezTo>
                  <a:cubicBezTo>
                    <a:pt x="96" y="222"/>
                    <a:pt x="96" y="224"/>
                    <a:pt x="91" y="227"/>
                  </a:cubicBezTo>
                  <a:cubicBezTo>
                    <a:pt x="61" y="227"/>
                    <a:pt x="61" y="227"/>
                    <a:pt x="61" y="227"/>
                  </a:cubicBezTo>
                  <a:cubicBezTo>
                    <a:pt x="58" y="231"/>
                    <a:pt x="57" y="232"/>
                    <a:pt x="51" y="232"/>
                  </a:cubicBezTo>
                  <a:cubicBezTo>
                    <a:pt x="48" y="232"/>
                    <a:pt x="44" y="232"/>
                    <a:pt x="38" y="232"/>
                  </a:cubicBezTo>
                  <a:cubicBezTo>
                    <a:pt x="34" y="232"/>
                    <a:pt x="23" y="235"/>
                    <a:pt x="22" y="242"/>
                  </a:cubicBezTo>
                  <a:cubicBezTo>
                    <a:pt x="26" y="243"/>
                    <a:pt x="27" y="244"/>
                    <a:pt x="29" y="244"/>
                  </a:cubicBezTo>
                  <a:cubicBezTo>
                    <a:pt x="32" y="244"/>
                    <a:pt x="33" y="242"/>
                    <a:pt x="41" y="242"/>
                  </a:cubicBezTo>
                  <a:cubicBezTo>
                    <a:pt x="47" y="242"/>
                    <a:pt x="53" y="248"/>
                    <a:pt x="62" y="251"/>
                  </a:cubicBezTo>
                  <a:cubicBezTo>
                    <a:pt x="60" y="256"/>
                    <a:pt x="56" y="257"/>
                    <a:pt x="51" y="260"/>
                  </a:cubicBezTo>
                  <a:cubicBezTo>
                    <a:pt x="58" y="268"/>
                    <a:pt x="74" y="272"/>
                    <a:pt x="86" y="272"/>
                  </a:cubicBezTo>
                  <a:cubicBezTo>
                    <a:pt x="88" y="272"/>
                    <a:pt x="89" y="273"/>
                    <a:pt x="89" y="273"/>
                  </a:cubicBezTo>
                  <a:cubicBezTo>
                    <a:pt x="90" y="273"/>
                    <a:pt x="91" y="272"/>
                    <a:pt x="92" y="271"/>
                  </a:cubicBezTo>
                  <a:cubicBezTo>
                    <a:pt x="91" y="270"/>
                    <a:pt x="89" y="268"/>
                    <a:pt x="87" y="267"/>
                  </a:cubicBezTo>
                  <a:cubicBezTo>
                    <a:pt x="90" y="265"/>
                    <a:pt x="92" y="264"/>
                    <a:pt x="98" y="264"/>
                  </a:cubicBezTo>
                  <a:cubicBezTo>
                    <a:pt x="104" y="264"/>
                    <a:pt x="109" y="269"/>
                    <a:pt x="114" y="269"/>
                  </a:cubicBezTo>
                  <a:cubicBezTo>
                    <a:pt x="120" y="269"/>
                    <a:pt x="124" y="262"/>
                    <a:pt x="130" y="262"/>
                  </a:cubicBezTo>
                  <a:cubicBezTo>
                    <a:pt x="135" y="262"/>
                    <a:pt x="137" y="262"/>
                    <a:pt x="146" y="262"/>
                  </a:cubicBezTo>
                  <a:cubicBezTo>
                    <a:pt x="205" y="262"/>
                    <a:pt x="242" y="308"/>
                    <a:pt x="257" y="353"/>
                  </a:cubicBezTo>
                  <a:cubicBezTo>
                    <a:pt x="257" y="361"/>
                    <a:pt x="257" y="361"/>
                    <a:pt x="257" y="361"/>
                  </a:cubicBezTo>
                  <a:cubicBezTo>
                    <a:pt x="262" y="362"/>
                    <a:pt x="270" y="362"/>
                    <a:pt x="270" y="370"/>
                  </a:cubicBezTo>
                  <a:cubicBezTo>
                    <a:pt x="270" y="382"/>
                    <a:pt x="259" y="381"/>
                    <a:pt x="259" y="393"/>
                  </a:cubicBezTo>
                  <a:cubicBezTo>
                    <a:pt x="259" y="401"/>
                    <a:pt x="263" y="402"/>
                    <a:pt x="273" y="402"/>
                  </a:cubicBezTo>
                  <a:cubicBezTo>
                    <a:pt x="280" y="402"/>
                    <a:pt x="281" y="393"/>
                    <a:pt x="286" y="393"/>
                  </a:cubicBezTo>
                  <a:cubicBezTo>
                    <a:pt x="304" y="393"/>
                    <a:pt x="308" y="418"/>
                    <a:pt x="325" y="423"/>
                  </a:cubicBezTo>
                  <a:cubicBezTo>
                    <a:pt x="324" y="426"/>
                    <a:pt x="325" y="431"/>
                    <a:pt x="319" y="431"/>
                  </a:cubicBezTo>
                  <a:cubicBezTo>
                    <a:pt x="307" y="431"/>
                    <a:pt x="299" y="423"/>
                    <a:pt x="288" y="423"/>
                  </a:cubicBezTo>
                  <a:cubicBezTo>
                    <a:pt x="285" y="423"/>
                    <a:pt x="284" y="422"/>
                    <a:pt x="282" y="422"/>
                  </a:cubicBezTo>
                  <a:cubicBezTo>
                    <a:pt x="281" y="422"/>
                    <a:pt x="280" y="422"/>
                    <a:pt x="278" y="423"/>
                  </a:cubicBezTo>
                  <a:cubicBezTo>
                    <a:pt x="280" y="438"/>
                    <a:pt x="319" y="440"/>
                    <a:pt x="335" y="446"/>
                  </a:cubicBezTo>
                  <a:cubicBezTo>
                    <a:pt x="331" y="460"/>
                    <a:pt x="323" y="466"/>
                    <a:pt x="319" y="481"/>
                  </a:cubicBezTo>
                  <a:cubicBezTo>
                    <a:pt x="316" y="480"/>
                    <a:pt x="314" y="479"/>
                    <a:pt x="313" y="479"/>
                  </a:cubicBezTo>
                  <a:cubicBezTo>
                    <a:pt x="311" y="479"/>
                    <a:pt x="309" y="480"/>
                    <a:pt x="305" y="482"/>
                  </a:cubicBezTo>
                  <a:cubicBezTo>
                    <a:pt x="305" y="484"/>
                    <a:pt x="305" y="484"/>
                    <a:pt x="305" y="484"/>
                  </a:cubicBezTo>
                  <a:cubicBezTo>
                    <a:pt x="294" y="492"/>
                    <a:pt x="291" y="503"/>
                    <a:pt x="284" y="513"/>
                  </a:cubicBezTo>
                  <a:cubicBezTo>
                    <a:pt x="284" y="525"/>
                    <a:pt x="284" y="525"/>
                    <a:pt x="284" y="525"/>
                  </a:cubicBezTo>
                  <a:cubicBezTo>
                    <a:pt x="285" y="523"/>
                    <a:pt x="287" y="523"/>
                    <a:pt x="288" y="523"/>
                  </a:cubicBezTo>
                  <a:cubicBezTo>
                    <a:pt x="290" y="523"/>
                    <a:pt x="292" y="524"/>
                    <a:pt x="294" y="525"/>
                  </a:cubicBezTo>
                  <a:cubicBezTo>
                    <a:pt x="293" y="530"/>
                    <a:pt x="289" y="533"/>
                    <a:pt x="289" y="538"/>
                  </a:cubicBezTo>
                  <a:cubicBezTo>
                    <a:pt x="289" y="552"/>
                    <a:pt x="303" y="558"/>
                    <a:pt x="306" y="568"/>
                  </a:cubicBezTo>
                  <a:cubicBezTo>
                    <a:pt x="308" y="573"/>
                    <a:pt x="309" y="583"/>
                    <a:pt x="312" y="585"/>
                  </a:cubicBezTo>
                  <a:cubicBezTo>
                    <a:pt x="313" y="586"/>
                    <a:pt x="314" y="587"/>
                    <a:pt x="315" y="587"/>
                  </a:cubicBezTo>
                  <a:cubicBezTo>
                    <a:pt x="317" y="587"/>
                    <a:pt x="319" y="586"/>
                    <a:pt x="321" y="585"/>
                  </a:cubicBezTo>
                  <a:cubicBezTo>
                    <a:pt x="322" y="584"/>
                    <a:pt x="324" y="583"/>
                    <a:pt x="325" y="583"/>
                  </a:cubicBezTo>
                  <a:cubicBezTo>
                    <a:pt x="327" y="583"/>
                    <a:pt x="329" y="584"/>
                    <a:pt x="331" y="587"/>
                  </a:cubicBezTo>
                  <a:cubicBezTo>
                    <a:pt x="327" y="591"/>
                    <a:pt x="323" y="590"/>
                    <a:pt x="323" y="597"/>
                  </a:cubicBezTo>
                  <a:cubicBezTo>
                    <a:pt x="323" y="612"/>
                    <a:pt x="343" y="636"/>
                    <a:pt x="354" y="645"/>
                  </a:cubicBezTo>
                  <a:cubicBezTo>
                    <a:pt x="355" y="646"/>
                    <a:pt x="354" y="653"/>
                    <a:pt x="357" y="655"/>
                  </a:cubicBezTo>
                  <a:cubicBezTo>
                    <a:pt x="366" y="661"/>
                    <a:pt x="371" y="658"/>
                    <a:pt x="375" y="670"/>
                  </a:cubicBezTo>
                  <a:cubicBezTo>
                    <a:pt x="381" y="669"/>
                    <a:pt x="390" y="663"/>
                    <a:pt x="397" y="663"/>
                  </a:cubicBezTo>
                  <a:cubicBezTo>
                    <a:pt x="410" y="663"/>
                    <a:pt x="409" y="687"/>
                    <a:pt x="422" y="687"/>
                  </a:cubicBezTo>
                  <a:cubicBezTo>
                    <a:pt x="426" y="687"/>
                    <a:pt x="427" y="684"/>
                    <a:pt x="433" y="683"/>
                  </a:cubicBezTo>
                  <a:cubicBezTo>
                    <a:pt x="434" y="686"/>
                    <a:pt x="436" y="688"/>
                    <a:pt x="439" y="688"/>
                  </a:cubicBezTo>
                  <a:cubicBezTo>
                    <a:pt x="454" y="688"/>
                    <a:pt x="447" y="661"/>
                    <a:pt x="459" y="655"/>
                  </a:cubicBezTo>
                  <a:cubicBezTo>
                    <a:pt x="458" y="649"/>
                    <a:pt x="459" y="636"/>
                    <a:pt x="459" y="626"/>
                  </a:cubicBezTo>
                  <a:cubicBezTo>
                    <a:pt x="459" y="611"/>
                    <a:pt x="484" y="617"/>
                    <a:pt x="484" y="599"/>
                  </a:cubicBezTo>
                  <a:cubicBezTo>
                    <a:pt x="484" y="593"/>
                    <a:pt x="478" y="590"/>
                    <a:pt x="478" y="586"/>
                  </a:cubicBezTo>
                  <a:cubicBezTo>
                    <a:pt x="478" y="584"/>
                    <a:pt x="480" y="582"/>
                    <a:pt x="482" y="580"/>
                  </a:cubicBezTo>
                  <a:cubicBezTo>
                    <a:pt x="482" y="579"/>
                    <a:pt x="480" y="576"/>
                    <a:pt x="480" y="575"/>
                  </a:cubicBezTo>
                  <a:cubicBezTo>
                    <a:pt x="480" y="557"/>
                    <a:pt x="509" y="562"/>
                    <a:pt x="520" y="551"/>
                  </a:cubicBezTo>
                  <a:cubicBezTo>
                    <a:pt x="525" y="546"/>
                    <a:pt x="523" y="541"/>
                    <a:pt x="531" y="538"/>
                  </a:cubicBezTo>
                  <a:cubicBezTo>
                    <a:pt x="531" y="548"/>
                    <a:pt x="531" y="548"/>
                    <a:pt x="531" y="548"/>
                  </a:cubicBezTo>
                  <a:cubicBezTo>
                    <a:pt x="539" y="548"/>
                    <a:pt x="539" y="548"/>
                    <a:pt x="539" y="548"/>
                  </a:cubicBezTo>
                  <a:cubicBezTo>
                    <a:pt x="550" y="541"/>
                    <a:pt x="568" y="543"/>
                    <a:pt x="578" y="533"/>
                  </a:cubicBezTo>
                  <a:cubicBezTo>
                    <a:pt x="586" y="525"/>
                    <a:pt x="587" y="514"/>
                    <a:pt x="597" y="506"/>
                  </a:cubicBezTo>
                  <a:cubicBezTo>
                    <a:pt x="610" y="497"/>
                    <a:pt x="610" y="497"/>
                    <a:pt x="610" y="497"/>
                  </a:cubicBezTo>
                  <a:cubicBezTo>
                    <a:pt x="610" y="493"/>
                    <a:pt x="615" y="491"/>
                    <a:pt x="620" y="488"/>
                  </a:cubicBezTo>
                  <a:cubicBezTo>
                    <a:pt x="645" y="488"/>
                    <a:pt x="645" y="488"/>
                    <a:pt x="645" y="488"/>
                  </a:cubicBezTo>
                  <a:cubicBezTo>
                    <a:pt x="665" y="479"/>
                    <a:pt x="681" y="481"/>
                    <a:pt x="700" y="475"/>
                  </a:cubicBezTo>
                  <a:cubicBezTo>
                    <a:pt x="715" y="470"/>
                    <a:pt x="720" y="455"/>
                    <a:pt x="738" y="449"/>
                  </a:cubicBezTo>
                  <a:cubicBezTo>
                    <a:pt x="747" y="446"/>
                    <a:pt x="752" y="446"/>
                    <a:pt x="760" y="439"/>
                  </a:cubicBezTo>
                  <a:cubicBezTo>
                    <a:pt x="749" y="435"/>
                    <a:pt x="702" y="438"/>
                    <a:pt x="702" y="422"/>
                  </a:cubicBezTo>
                  <a:cubicBezTo>
                    <a:pt x="705" y="421"/>
                    <a:pt x="714" y="420"/>
                    <a:pt x="714" y="415"/>
                  </a:cubicBezTo>
                  <a:cubicBezTo>
                    <a:pt x="714" y="411"/>
                    <a:pt x="709" y="409"/>
                    <a:pt x="709" y="402"/>
                  </a:cubicBezTo>
                  <a:cubicBezTo>
                    <a:pt x="709" y="402"/>
                    <a:pt x="710" y="402"/>
                    <a:pt x="711" y="402"/>
                  </a:cubicBezTo>
                  <a:cubicBezTo>
                    <a:pt x="713" y="402"/>
                    <a:pt x="715" y="402"/>
                    <a:pt x="716" y="402"/>
                  </a:cubicBezTo>
                  <a:cubicBezTo>
                    <a:pt x="738" y="402"/>
                    <a:pt x="733" y="428"/>
                    <a:pt x="758" y="428"/>
                  </a:cubicBezTo>
                  <a:cubicBezTo>
                    <a:pt x="763" y="428"/>
                    <a:pt x="772" y="428"/>
                    <a:pt x="772" y="422"/>
                  </a:cubicBezTo>
                  <a:cubicBezTo>
                    <a:pt x="772" y="392"/>
                    <a:pt x="738" y="383"/>
                    <a:pt x="719" y="364"/>
                  </a:cubicBezTo>
                  <a:cubicBezTo>
                    <a:pt x="719" y="356"/>
                    <a:pt x="719" y="356"/>
                    <a:pt x="719" y="356"/>
                  </a:cubicBezTo>
                  <a:cubicBezTo>
                    <a:pt x="720" y="356"/>
                    <a:pt x="721" y="356"/>
                    <a:pt x="723" y="356"/>
                  </a:cubicBezTo>
                  <a:cubicBezTo>
                    <a:pt x="723" y="356"/>
                    <a:pt x="725" y="356"/>
                    <a:pt x="726" y="356"/>
                  </a:cubicBezTo>
                  <a:cubicBezTo>
                    <a:pt x="729" y="366"/>
                    <a:pt x="746" y="380"/>
                    <a:pt x="755" y="380"/>
                  </a:cubicBezTo>
                  <a:cubicBezTo>
                    <a:pt x="761" y="380"/>
                    <a:pt x="763" y="371"/>
                    <a:pt x="763" y="365"/>
                  </a:cubicBezTo>
                  <a:cubicBezTo>
                    <a:pt x="763" y="350"/>
                    <a:pt x="739" y="355"/>
                    <a:pt x="734" y="341"/>
                  </a:cubicBezTo>
                  <a:cubicBezTo>
                    <a:pt x="742" y="341"/>
                    <a:pt x="742" y="341"/>
                    <a:pt x="742" y="341"/>
                  </a:cubicBezTo>
                  <a:cubicBezTo>
                    <a:pt x="746" y="347"/>
                    <a:pt x="752" y="349"/>
                    <a:pt x="758" y="353"/>
                  </a:cubicBezTo>
                  <a:cubicBezTo>
                    <a:pt x="762" y="342"/>
                    <a:pt x="783" y="349"/>
                    <a:pt x="787" y="333"/>
                  </a:cubicBezTo>
                  <a:cubicBezTo>
                    <a:pt x="784" y="332"/>
                    <a:pt x="781" y="329"/>
                    <a:pt x="781" y="325"/>
                  </a:cubicBezTo>
                  <a:cubicBezTo>
                    <a:pt x="791" y="324"/>
                    <a:pt x="802" y="319"/>
                    <a:pt x="805" y="311"/>
                  </a:cubicBezTo>
                  <a:cubicBezTo>
                    <a:pt x="799" y="309"/>
                    <a:pt x="784" y="309"/>
                    <a:pt x="784" y="300"/>
                  </a:cubicBezTo>
                  <a:cubicBezTo>
                    <a:pt x="784" y="293"/>
                    <a:pt x="792" y="293"/>
                    <a:pt x="801" y="293"/>
                  </a:cubicBezTo>
                  <a:cubicBezTo>
                    <a:pt x="798" y="290"/>
                    <a:pt x="801" y="286"/>
                    <a:pt x="801" y="282"/>
                  </a:cubicBezTo>
                  <a:cubicBezTo>
                    <a:pt x="801" y="274"/>
                    <a:pt x="793" y="271"/>
                    <a:pt x="793" y="259"/>
                  </a:cubicBezTo>
                  <a:cubicBezTo>
                    <a:pt x="786" y="259"/>
                    <a:pt x="776" y="259"/>
                    <a:pt x="776" y="250"/>
                  </a:cubicBezTo>
                  <a:cubicBezTo>
                    <a:pt x="776" y="246"/>
                    <a:pt x="781" y="242"/>
                    <a:pt x="787" y="242"/>
                  </a:cubicBezTo>
                  <a:cubicBezTo>
                    <a:pt x="791" y="242"/>
                    <a:pt x="798" y="243"/>
                    <a:pt x="805" y="243"/>
                  </a:cubicBezTo>
                  <a:cubicBezTo>
                    <a:pt x="815" y="243"/>
                    <a:pt x="824" y="242"/>
                    <a:pt x="824" y="234"/>
                  </a:cubicBezTo>
                  <a:cubicBezTo>
                    <a:pt x="824" y="222"/>
                    <a:pt x="803" y="224"/>
                    <a:pt x="801" y="216"/>
                  </a:cubicBezTo>
                  <a:cubicBezTo>
                    <a:pt x="804" y="216"/>
                    <a:pt x="808" y="214"/>
                    <a:pt x="810" y="213"/>
                  </a:cubicBezTo>
                  <a:cubicBezTo>
                    <a:pt x="805" y="208"/>
                    <a:pt x="798" y="203"/>
                    <a:pt x="789" y="203"/>
                  </a:cubicBezTo>
                  <a:cubicBezTo>
                    <a:pt x="785" y="203"/>
                    <a:pt x="782" y="204"/>
                    <a:pt x="779" y="204"/>
                  </a:cubicBezTo>
                  <a:cubicBezTo>
                    <a:pt x="777" y="204"/>
                    <a:pt x="775" y="204"/>
                    <a:pt x="773" y="203"/>
                  </a:cubicBezTo>
                  <a:cubicBezTo>
                    <a:pt x="777" y="197"/>
                    <a:pt x="776" y="185"/>
                    <a:pt x="782" y="180"/>
                  </a:cubicBezTo>
                  <a:cubicBezTo>
                    <a:pt x="792" y="173"/>
                    <a:pt x="804" y="169"/>
                    <a:pt x="804" y="158"/>
                  </a:cubicBezTo>
                  <a:cubicBezTo>
                    <a:pt x="804" y="156"/>
                    <a:pt x="804" y="156"/>
                    <a:pt x="804" y="150"/>
                  </a:cubicBezTo>
                  <a:cubicBezTo>
                    <a:pt x="814" y="147"/>
                    <a:pt x="827" y="145"/>
                    <a:pt x="827" y="137"/>
                  </a:cubicBezTo>
                  <a:cubicBezTo>
                    <a:pt x="827" y="131"/>
                    <a:pt x="831" y="137"/>
                    <a:pt x="827" y="130"/>
                  </a:cubicBezTo>
                  <a:cubicBezTo>
                    <a:pt x="837" y="128"/>
                    <a:pt x="851" y="128"/>
                    <a:pt x="851" y="113"/>
                  </a:cubicBezTo>
                  <a:cubicBezTo>
                    <a:pt x="849" y="115"/>
                    <a:pt x="848" y="115"/>
                    <a:pt x="846" y="115"/>
                  </a:cubicBezTo>
                  <a:cubicBezTo>
                    <a:pt x="845" y="115"/>
                    <a:pt x="843" y="115"/>
                    <a:pt x="840" y="113"/>
                  </a:cubicBezTo>
                  <a:cubicBezTo>
                    <a:pt x="864" y="113"/>
                    <a:pt x="875" y="98"/>
                    <a:pt x="892" y="92"/>
                  </a:cubicBezTo>
                  <a:cubicBezTo>
                    <a:pt x="895" y="91"/>
                    <a:pt x="905" y="86"/>
                    <a:pt x="905" y="80"/>
                  </a:cubicBezTo>
                  <a:cubicBezTo>
                    <a:pt x="905" y="73"/>
                    <a:pt x="881" y="61"/>
                    <a:pt x="874" y="61"/>
                  </a:cubicBezTo>
                  <a:cubicBezTo>
                    <a:pt x="869" y="61"/>
                    <a:pt x="865" y="62"/>
                    <a:pt x="863" y="68"/>
                  </a:cubicBezTo>
                  <a:cubicBezTo>
                    <a:pt x="838" y="68"/>
                    <a:pt x="838" y="68"/>
                    <a:pt x="838" y="68"/>
                  </a:cubicBezTo>
                  <a:cubicBezTo>
                    <a:pt x="829" y="72"/>
                    <a:pt x="828" y="75"/>
                    <a:pt x="818" y="79"/>
                  </a:cubicBezTo>
                  <a:cubicBezTo>
                    <a:pt x="818" y="79"/>
                    <a:pt x="818" y="79"/>
                    <a:pt x="817" y="79"/>
                  </a:cubicBezTo>
                  <a:cubicBezTo>
                    <a:pt x="814" y="79"/>
                    <a:pt x="806" y="77"/>
                    <a:pt x="806" y="77"/>
                  </a:cubicBezTo>
                  <a:cubicBezTo>
                    <a:pt x="806" y="77"/>
                    <a:pt x="785" y="77"/>
                    <a:pt x="771" y="77"/>
                  </a:cubicBezTo>
                  <a:cubicBezTo>
                    <a:pt x="762" y="83"/>
                    <a:pt x="736" y="118"/>
                    <a:pt x="722" y="122"/>
                  </a:cubicBezTo>
                  <a:cubicBezTo>
                    <a:pt x="724" y="117"/>
                    <a:pt x="758" y="81"/>
                    <a:pt x="758" y="76"/>
                  </a:cubicBezTo>
                  <a:cubicBezTo>
                    <a:pt x="758" y="68"/>
                    <a:pt x="754" y="60"/>
                    <a:pt x="744" y="60"/>
                  </a:cubicBezTo>
                  <a:cubicBezTo>
                    <a:pt x="727" y="60"/>
                    <a:pt x="696" y="90"/>
                    <a:pt x="682" y="90"/>
                  </a:cubicBezTo>
                  <a:cubicBezTo>
                    <a:pt x="678" y="90"/>
                    <a:pt x="701" y="68"/>
                    <a:pt x="702" y="64"/>
                  </a:cubicBezTo>
                  <a:cubicBezTo>
                    <a:pt x="701" y="63"/>
                    <a:pt x="697" y="63"/>
                    <a:pt x="693" y="63"/>
                  </a:cubicBezTo>
                  <a:cubicBezTo>
                    <a:pt x="684" y="63"/>
                    <a:pt x="670" y="64"/>
                    <a:pt x="656" y="65"/>
                  </a:cubicBezTo>
                  <a:cubicBezTo>
                    <a:pt x="642" y="65"/>
                    <a:pt x="627" y="66"/>
                    <a:pt x="615" y="66"/>
                  </a:cubicBezTo>
                  <a:cubicBezTo>
                    <a:pt x="605" y="66"/>
                    <a:pt x="598" y="66"/>
                    <a:pt x="595" y="64"/>
                  </a:cubicBezTo>
                  <a:cubicBezTo>
                    <a:pt x="711" y="57"/>
                    <a:pt x="711" y="57"/>
                    <a:pt x="711" y="57"/>
                  </a:cubicBezTo>
                  <a:cubicBezTo>
                    <a:pt x="725" y="52"/>
                    <a:pt x="761" y="55"/>
                    <a:pt x="764" y="36"/>
                  </a:cubicBezTo>
                  <a:cubicBezTo>
                    <a:pt x="751" y="33"/>
                    <a:pt x="732" y="37"/>
                    <a:pt x="718" y="31"/>
                  </a:cubicBezTo>
                  <a:cubicBezTo>
                    <a:pt x="693" y="21"/>
                    <a:pt x="670" y="0"/>
                    <a:pt x="6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72"/>
            <p:cNvSpPr>
              <a:spLocks/>
            </p:cNvSpPr>
            <p:nvPr/>
          </p:nvSpPr>
          <p:spPr bwMode="auto">
            <a:xfrm>
              <a:off x="1494" y="23"/>
              <a:ext cx="104" cy="69"/>
            </a:xfrm>
            <a:custGeom>
              <a:avLst/>
              <a:gdLst>
                <a:gd name="T0" fmla="*/ 12 w 44"/>
                <a:gd name="T1" fmla="*/ 0 h 29"/>
                <a:gd name="T2" fmla="*/ 0 w 44"/>
                <a:gd name="T3" fmla="*/ 11 h 29"/>
                <a:gd name="T4" fmla="*/ 11 w 44"/>
                <a:gd name="T5" fmla="*/ 29 h 29"/>
                <a:gd name="T6" fmla="*/ 22 w 44"/>
                <a:gd name="T7" fmla="*/ 29 h 29"/>
                <a:gd name="T8" fmla="*/ 44 w 44"/>
                <a:gd name="T9" fmla="*/ 19 h 29"/>
                <a:gd name="T10" fmla="*/ 12 w 44"/>
                <a:gd name="T1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29">
                  <a:moveTo>
                    <a:pt x="12" y="0"/>
                  </a:moveTo>
                  <a:cubicBezTo>
                    <a:pt x="7" y="0"/>
                    <a:pt x="0" y="3"/>
                    <a:pt x="0" y="11"/>
                  </a:cubicBezTo>
                  <a:cubicBezTo>
                    <a:pt x="0" y="17"/>
                    <a:pt x="6" y="29"/>
                    <a:pt x="11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1" y="29"/>
                    <a:pt x="43" y="28"/>
                    <a:pt x="44" y="19"/>
                  </a:cubicBezTo>
                  <a:cubicBezTo>
                    <a:pt x="30" y="15"/>
                    <a:pt x="2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73"/>
            <p:cNvSpPr>
              <a:spLocks/>
            </p:cNvSpPr>
            <p:nvPr/>
          </p:nvSpPr>
          <p:spPr bwMode="auto">
            <a:xfrm>
              <a:off x="2770" y="-325"/>
              <a:ext cx="57" cy="34"/>
            </a:xfrm>
            <a:custGeom>
              <a:avLst/>
              <a:gdLst>
                <a:gd name="T0" fmla="*/ 15 w 24"/>
                <a:gd name="T1" fmla="*/ 0 h 14"/>
                <a:gd name="T2" fmla="*/ 5 w 24"/>
                <a:gd name="T3" fmla="*/ 0 h 14"/>
                <a:gd name="T4" fmla="*/ 0 w 24"/>
                <a:gd name="T5" fmla="*/ 6 h 14"/>
                <a:gd name="T6" fmla="*/ 7 w 24"/>
                <a:gd name="T7" fmla="*/ 14 h 14"/>
                <a:gd name="T8" fmla="*/ 24 w 24"/>
                <a:gd name="T9" fmla="*/ 6 h 14"/>
                <a:gd name="T10" fmla="*/ 15 w 24"/>
                <a:gd name="T11" fmla="*/ 6 h 14"/>
                <a:gd name="T12" fmla="*/ 15 w 24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4">
                  <a:moveTo>
                    <a:pt x="1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0" y="3"/>
                    <a:pt x="0" y="6"/>
                  </a:cubicBezTo>
                  <a:cubicBezTo>
                    <a:pt x="0" y="9"/>
                    <a:pt x="3" y="14"/>
                    <a:pt x="7" y="14"/>
                  </a:cubicBezTo>
                  <a:cubicBezTo>
                    <a:pt x="12" y="14"/>
                    <a:pt x="21" y="8"/>
                    <a:pt x="2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4"/>
                    <a:pt x="15" y="3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74"/>
            <p:cNvSpPr>
              <a:spLocks/>
            </p:cNvSpPr>
            <p:nvPr/>
          </p:nvSpPr>
          <p:spPr bwMode="auto">
            <a:xfrm>
              <a:off x="1340" y="1057"/>
              <a:ext cx="234" cy="227"/>
            </a:xfrm>
            <a:custGeom>
              <a:avLst/>
              <a:gdLst>
                <a:gd name="T0" fmla="*/ 50 w 99"/>
                <a:gd name="T1" fmla="*/ 0 h 96"/>
                <a:gd name="T2" fmla="*/ 34 w 99"/>
                <a:gd name="T3" fmla="*/ 16 h 96"/>
                <a:gd name="T4" fmla="*/ 6 w 99"/>
                <a:gd name="T5" fmla="*/ 59 h 96"/>
                <a:gd name="T6" fmla="*/ 10 w 99"/>
                <a:gd name="T7" fmla="*/ 62 h 96"/>
                <a:gd name="T8" fmla="*/ 10 w 99"/>
                <a:gd name="T9" fmla="*/ 65 h 96"/>
                <a:gd name="T10" fmla="*/ 0 w 99"/>
                <a:gd name="T11" fmla="*/ 75 h 96"/>
                <a:gd name="T12" fmla="*/ 6 w 99"/>
                <a:gd name="T13" fmla="*/ 80 h 96"/>
                <a:gd name="T14" fmla="*/ 22 w 99"/>
                <a:gd name="T15" fmla="*/ 77 h 96"/>
                <a:gd name="T16" fmla="*/ 38 w 99"/>
                <a:gd name="T17" fmla="*/ 81 h 96"/>
                <a:gd name="T18" fmla="*/ 48 w 99"/>
                <a:gd name="T19" fmla="*/ 78 h 96"/>
                <a:gd name="T20" fmla="*/ 54 w 99"/>
                <a:gd name="T21" fmla="*/ 81 h 96"/>
                <a:gd name="T22" fmla="*/ 63 w 99"/>
                <a:gd name="T23" fmla="*/ 80 h 96"/>
                <a:gd name="T24" fmla="*/ 57 w 99"/>
                <a:gd name="T25" fmla="*/ 89 h 96"/>
                <a:gd name="T26" fmla="*/ 58 w 99"/>
                <a:gd name="T27" fmla="*/ 89 h 96"/>
                <a:gd name="T28" fmla="*/ 61 w 99"/>
                <a:gd name="T29" fmla="*/ 89 h 96"/>
                <a:gd name="T30" fmla="*/ 76 w 99"/>
                <a:gd name="T31" fmla="*/ 74 h 96"/>
                <a:gd name="T32" fmla="*/ 81 w 99"/>
                <a:gd name="T33" fmla="*/ 89 h 96"/>
                <a:gd name="T34" fmla="*/ 85 w 99"/>
                <a:gd name="T35" fmla="*/ 90 h 96"/>
                <a:gd name="T36" fmla="*/ 90 w 99"/>
                <a:gd name="T37" fmla="*/ 96 h 96"/>
                <a:gd name="T38" fmla="*/ 99 w 99"/>
                <a:gd name="T39" fmla="*/ 83 h 96"/>
                <a:gd name="T40" fmla="*/ 95 w 99"/>
                <a:gd name="T41" fmla="*/ 72 h 96"/>
                <a:gd name="T42" fmla="*/ 88 w 99"/>
                <a:gd name="T43" fmla="*/ 75 h 96"/>
                <a:gd name="T44" fmla="*/ 84 w 99"/>
                <a:gd name="T45" fmla="*/ 67 h 96"/>
                <a:gd name="T46" fmla="*/ 90 w 99"/>
                <a:gd name="T47" fmla="*/ 59 h 96"/>
                <a:gd name="T48" fmla="*/ 84 w 99"/>
                <a:gd name="T49" fmla="*/ 61 h 96"/>
                <a:gd name="T50" fmla="*/ 84 w 99"/>
                <a:gd name="T51" fmla="*/ 43 h 96"/>
                <a:gd name="T52" fmla="*/ 78 w 99"/>
                <a:gd name="T53" fmla="*/ 44 h 96"/>
                <a:gd name="T54" fmla="*/ 69 w 99"/>
                <a:gd name="T55" fmla="*/ 43 h 96"/>
                <a:gd name="T56" fmla="*/ 63 w 99"/>
                <a:gd name="T57" fmla="*/ 45 h 96"/>
                <a:gd name="T58" fmla="*/ 63 w 99"/>
                <a:gd name="T59" fmla="*/ 43 h 96"/>
                <a:gd name="T60" fmla="*/ 53 w 99"/>
                <a:gd name="T61" fmla="*/ 43 h 96"/>
                <a:gd name="T62" fmla="*/ 53 w 99"/>
                <a:gd name="T63" fmla="*/ 38 h 96"/>
                <a:gd name="T64" fmla="*/ 56 w 99"/>
                <a:gd name="T65" fmla="*/ 35 h 96"/>
                <a:gd name="T66" fmla="*/ 47 w 99"/>
                <a:gd name="T67" fmla="*/ 33 h 96"/>
                <a:gd name="T68" fmla="*/ 39 w 99"/>
                <a:gd name="T69" fmla="*/ 37 h 96"/>
                <a:gd name="T70" fmla="*/ 39 w 99"/>
                <a:gd name="T71" fmla="*/ 32 h 96"/>
                <a:gd name="T72" fmla="*/ 54 w 99"/>
                <a:gd name="T73" fmla="*/ 5 h 96"/>
                <a:gd name="T74" fmla="*/ 50 w 99"/>
                <a:gd name="T7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6">
                  <a:moveTo>
                    <a:pt x="50" y="0"/>
                  </a:moveTo>
                  <a:cubicBezTo>
                    <a:pt x="42" y="0"/>
                    <a:pt x="38" y="9"/>
                    <a:pt x="34" y="16"/>
                  </a:cubicBezTo>
                  <a:cubicBezTo>
                    <a:pt x="26" y="28"/>
                    <a:pt x="20" y="52"/>
                    <a:pt x="6" y="59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5"/>
                    <a:pt x="0" y="73"/>
                    <a:pt x="0" y="75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2" y="80"/>
                    <a:pt x="14" y="77"/>
                    <a:pt x="22" y="77"/>
                  </a:cubicBezTo>
                  <a:cubicBezTo>
                    <a:pt x="28" y="77"/>
                    <a:pt x="31" y="81"/>
                    <a:pt x="38" y="81"/>
                  </a:cubicBezTo>
                  <a:cubicBezTo>
                    <a:pt x="42" y="81"/>
                    <a:pt x="45" y="80"/>
                    <a:pt x="48" y="78"/>
                  </a:cubicBezTo>
                  <a:cubicBezTo>
                    <a:pt x="50" y="81"/>
                    <a:pt x="52" y="81"/>
                    <a:pt x="54" y="81"/>
                  </a:cubicBezTo>
                  <a:cubicBezTo>
                    <a:pt x="57" y="81"/>
                    <a:pt x="60" y="80"/>
                    <a:pt x="63" y="80"/>
                  </a:cubicBezTo>
                  <a:cubicBezTo>
                    <a:pt x="62" y="83"/>
                    <a:pt x="57" y="83"/>
                    <a:pt x="57" y="89"/>
                  </a:cubicBezTo>
                  <a:cubicBezTo>
                    <a:pt x="57" y="89"/>
                    <a:pt x="58" y="89"/>
                    <a:pt x="58" y="89"/>
                  </a:cubicBezTo>
                  <a:cubicBezTo>
                    <a:pt x="59" y="89"/>
                    <a:pt x="60" y="89"/>
                    <a:pt x="61" y="89"/>
                  </a:cubicBezTo>
                  <a:cubicBezTo>
                    <a:pt x="67" y="89"/>
                    <a:pt x="72" y="81"/>
                    <a:pt x="76" y="74"/>
                  </a:cubicBezTo>
                  <a:cubicBezTo>
                    <a:pt x="80" y="79"/>
                    <a:pt x="77" y="89"/>
                    <a:pt x="81" y="89"/>
                  </a:cubicBezTo>
                  <a:cubicBezTo>
                    <a:pt x="83" y="89"/>
                    <a:pt x="84" y="90"/>
                    <a:pt x="85" y="90"/>
                  </a:cubicBezTo>
                  <a:cubicBezTo>
                    <a:pt x="85" y="92"/>
                    <a:pt x="86" y="96"/>
                    <a:pt x="90" y="96"/>
                  </a:cubicBezTo>
                  <a:cubicBezTo>
                    <a:pt x="95" y="96"/>
                    <a:pt x="99" y="90"/>
                    <a:pt x="99" y="83"/>
                  </a:cubicBezTo>
                  <a:cubicBezTo>
                    <a:pt x="99" y="78"/>
                    <a:pt x="95" y="79"/>
                    <a:pt x="95" y="72"/>
                  </a:cubicBezTo>
                  <a:cubicBezTo>
                    <a:pt x="92" y="74"/>
                    <a:pt x="93" y="75"/>
                    <a:pt x="88" y="75"/>
                  </a:cubicBezTo>
                  <a:cubicBezTo>
                    <a:pt x="88" y="72"/>
                    <a:pt x="84" y="70"/>
                    <a:pt x="84" y="67"/>
                  </a:cubicBezTo>
                  <a:cubicBezTo>
                    <a:pt x="84" y="65"/>
                    <a:pt x="89" y="64"/>
                    <a:pt x="90" y="59"/>
                  </a:cubicBezTo>
                  <a:cubicBezTo>
                    <a:pt x="87" y="59"/>
                    <a:pt x="85" y="60"/>
                    <a:pt x="84" y="61"/>
                  </a:cubicBezTo>
                  <a:cubicBezTo>
                    <a:pt x="84" y="53"/>
                    <a:pt x="84" y="48"/>
                    <a:pt x="84" y="43"/>
                  </a:cubicBezTo>
                  <a:cubicBezTo>
                    <a:pt x="83" y="44"/>
                    <a:pt x="81" y="44"/>
                    <a:pt x="78" y="44"/>
                  </a:cubicBezTo>
                  <a:cubicBezTo>
                    <a:pt x="75" y="44"/>
                    <a:pt x="72" y="44"/>
                    <a:pt x="69" y="43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5"/>
                    <a:pt x="63" y="43"/>
                    <a:pt x="63" y="4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4" y="33"/>
                    <a:pt x="50" y="33"/>
                    <a:pt x="47" y="33"/>
                  </a:cubicBezTo>
                  <a:cubicBezTo>
                    <a:pt x="44" y="33"/>
                    <a:pt x="44" y="36"/>
                    <a:pt x="39" y="37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43" y="23"/>
                    <a:pt x="54" y="17"/>
                    <a:pt x="54" y="5"/>
                  </a:cubicBezTo>
                  <a:cubicBezTo>
                    <a:pt x="54" y="3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75"/>
            <p:cNvSpPr>
              <a:spLocks/>
            </p:cNvSpPr>
            <p:nvPr/>
          </p:nvSpPr>
          <p:spPr bwMode="auto">
            <a:xfrm>
              <a:off x="8308" y="-398"/>
              <a:ext cx="275" cy="107"/>
            </a:xfrm>
            <a:custGeom>
              <a:avLst/>
              <a:gdLst>
                <a:gd name="T0" fmla="*/ 24 w 116"/>
                <a:gd name="T1" fmla="*/ 0 h 45"/>
                <a:gd name="T2" fmla="*/ 0 w 116"/>
                <a:gd name="T3" fmla="*/ 22 h 45"/>
                <a:gd name="T4" fmla="*/ 26 w 116"/>
                <a:gd name="T5" fmla="*/ 45 h 45"/>
                <a:gd name="T6" fmla="*/ 38 w 116"/>
                <a:gd name="T7" fmla="*/ 37 h 45"/>
                <a:gd name="T8" fmla="*/ 47 w 116"/>
                <a:gd name="T9" fmla="*/ 43 h 45"/>
                <a:gd name="T10" fmla="*/ 59 w 116"/>
                <a:gd name="T11" fmla="*/ 38 h 45"/>
                <a:gd name="T12" fmla="*/ 70 w 116"/>
                <a:gd name="T13" fmla="*/ 35 h 45"/>
                <a:gd name="T14" fmla="*/ 79 w 116"/>
                <a:gd name="T15" fmla="*/ 40 h 45"/>
                <a:gd name="T16" fmla="*/ 92 w 116"/>
                <a:gd name="T17" fmla="*/ 35 h 45"/>
                <a:gd name="T18" fmla="*/ 107 w 116"/>
                <a:gd name="T19" fmla="*/ 35 h 45"/>
                <a:gd name="T20" fmla="*/ 116 w 116"/>
                <a:gd name="T21" fmla="*/ 17 h 45"/>
                <a:gd name="T22" fmla="*/ 64 w 116"/>
                <a:gd name="T23" fmla="*/ 3 h 45"/>
                <a:gd name="T24" fmla="*/ 55 w 116"/>
                <a:gd name="T25" fmla="*/ 17 h 45"/>
                <a:gd name="T26" fmla="*/ 24 w 116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45">
                  <a:moveTo>
                    <a:pt x="24" y="0"/>
                  </a:moveTo>
                  <a:cubicBezTo>
                    <a:pt x="13" y="0"/>
                    <a:pt x="0" y="9"/>
                    <a:pt x="0" y="22"/>
                  </a:cubicBezTo>
                  <a:cubicBezTo>
                    <a:pt x="0" y="34"/>
                    <a:pt x="13" y="45"/>
                    <a:pt x="26" y="45"/>
                  </a:cubicBezTo>
                  <a:cubicBezTo>
                    <a:pt x="32" y="45"/>
                    <a:pt x="34" y="41"/>
                    <a:pt x="38" y="37"/>
                  </a:cubicBezTo>
                  <a:cubicBezTo>
                    <a:pt x="41" y="41"/>
                    <a:pt x="43" y="43"/>
                    <a:pt x="47" y="43"/>
                  </a:cubicBezTo>
                  <a:cubicBezTo>
                    <a:pt x="53" y="43"/>
                    <a:pt x="56" y="38"/>
                    <a:pt x="59" y="38"/>
                  </a:cubicBezTo>
                  <a:cubicBezTo>
                    <a:pt x="63" y="38"/>
                    <a:pt x="65" y="35"/>
                    <a:pt x="70" y="35"/>
                  </a:cubicBezTo>
                  <a:cubicBezTo>
                    <a:pt x="73" y="35"/>
                    <a:pt x="75" y="40"/>
                    <a:pt x="79" y="40"/>
                  </a:cubicBezTo>
                  <a:cubicBezTo>
                    <a:pt x="85" y="40"/>
                    <a:pt x="88" y="35"/>
                    <a:pt x="92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1"/>
                    <a:pt x="114" y="25"/>
                    <a:pt x="116" y="17"/>
                  </a:cubicBezTo>
                  <a:cubicBezTo>
                    <a:pt x="105" y="14"/>
                    <a:pt x="74" y="3"/>
                    <a:pt x="64" y="3"/>
                  </a:cubicBezTo>
                  <a:cubicBezTo>
                    <a:pt x="58" y="3"/>
                    <a:pt x="55" y="9"/>
                    <a:pt x="55" y="17"/>
                  </a:cubicBezTo>
                  <a:cubicBezTo>
                    <a:pt x="41" y="17"/>
                    <a:pt x="40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76"/>
            <p:cNvSpPr>
              <a:spLocks noEditPoints="1"/>
            </p:cNvSpPr>
            <p:nvPr/>
          </p:nvSpPr>
          <p:spPr bwMode="auto">
            <a:xfrm>
              <a:off x="-721" y="1877"/>
              <a:ext cx="1426" cy="958"/>
            </a:xfrm>
            <a:custGeom>
              <a:avLst/>
              <a:gdLst>
                <a:gd name="T0" fmla="*/ 298 w 603"/>
                <a:gd name="T1" fmla="*/ 109 h 405"/>
                <a:gd name="T2" fmla="*/ 296 w 603"/>
                <a:gd name="T3" fmla="*/ 104 h 405"/>
                <a:gd name="T4" fmla="*/ 1 w 603"/>
                <a:gd name="T5" fmla="*/ 0 h 405"/>
                <a:gd name="T6" fmla="*/ 0 w 603"/>
                <a:gd name="T7" fmla="*/ 4 h 405"/>
                <a:gd name="T8" fmla="*/ 48 w 603"/>
                <a:gd name="T9" fmla="*/ 82 h 405"/>
                <a:gd name="T10" fmla="*/ 62 w 603"/>
                <a:gd name="T11" fmla="*/ 101 h 405"/>
                <a:gd name="T12" fmla="*/ 83 w 603"/>
                <a:gd name="T13" fmla="*/ 136 h 405"/>
                <a:gd name="T14" fmla="*/ 115 w 603"/>
                <a:gd name="T15" fmla="*/ 156 h 405"/>
                <a:gd name="T16" fmla="*/ 88 w 603"/>
                <a:gd name="T17" fmla="*/ 114 h 405"/>
                <a:gd name="T18" fmla="*/ 43 w 603"/>
                <a:gd name="T19" fmla="*/ 50 h 405"/>
                <a:gd name="T20" fmla="*/ 59 w 603"/>
                <a:gd name="T21" fmla="*/ 27 h 405"/>
                <a:gd name="T22" fmla="*/ 93 w 603"/>
                <a:gd name="T23" fmla="*/ 82 h 405"/>
                <a:gd name="T24" fmla="*/ 119 w 603"/>
                <a:gd name="T25" fmla="*/ 105 h 405"/>
                <a:gd name="T26" fmla="*/ 178 w 603"/>
                <a:gd name="T27" fmla="*/ 179 h 405"/>
                <a:gd name="T28" fmla="*/ 185 w 603"/>
                <a:gd name="T29" fmla="*/ 217 h 405"/>
                <a:gd name="T30" fmla="*/ 233 w 603"/>
                <a:gd name="T31" fmla="*/ 243 h 405"/>
                <a:gd name="T32" fmla="*/ 256 w 603"/>
                <a:gd name="T33" fmla="*/ 255 h 405"/>
                <a:gd name="T34" fmla="*/ 294 w 603"/>
                <a:gd name="T35" fmla="*/ 271 h 405"/>
                <a:gd name="T36" fmla="*/ 317 w 603"/>
                <a:gd name="T37" fmla="*/ 277 h 405"/>
                <a:gd name="T38" fmla="*/ 352 w 603"/>
                <a:gd name="T39" fmla="*/ 271 h 405"/>
                <a:gd name="T40" fmla="*/ 435 w 603"/>
                <a:gd name="T41" fmla="*/ 314 h 405"/>
                <a:gd name="T42" fmla="*/ 468 w 603"/>
                <a:gd name="T43" fmla="*/ 337 h 405"/>
                <a:gd name="T44" fmla="*/ 486 w 603"/>
                <a:gd name="T45" fmla="*/ 367 h 405"/>
                <a:gd name="T46" fmla="*/ 515 w 603"/>
                <a:gd name="T47" fmla="*/ 387 h 405"/>
                <a:gd name="T48" fmla="*/ 534 w 603"/>
                <a:gd name="T49" fmla="*/ 391 h 405"/>
                <a:gd name="T50" fmla="*/ 556 w 603"/>
                <a:gd name="T51" fmla="*/ 393 h 405"/>
                <a:gd name="T52" fmla="*/ 584 w 603"/>
                <a:gd name="T53" fmla="*/ 394 h 405"/>
                <a:gd name="T54" fmla="*/ 591 w 603"/>
                <a:gd name="T55" fmla="*/ 397 h 405"/>
                <a:gd name="T56" fmla="*/ 574 w 603"/>
                <a:gd name="T57" fmla="*/ 368 h 405"/>
                <a:gd name="T58" fmla="*/ 506 w 603"/>
                <a:gd name="T59" fmla="*/ 346 h 405"/>
                <a:gd name="T60" fmla="*/ 510 w 603"/>
                <a:gd name="T61" fmla="*/ 282 h 405"/>
                <a:gd name="T62" fmla="*/ 428 w 603"/>
                <a:gd name="T63" fmla="*/ 269 h 405"/>
                <a:gd name="T64" fmla="*/ 437 w 603"/>
                <a:gd name="T65" fmla="*/ 230 h 405"/>
                <a:gd name="T66" fmla="*/ 448 w 603"/>
                <a:gd name="T67" fmla="*/ 216 h 405"/>
                <a:gd name="T68" fmla="*/ 445 w 603"/>
                <a:gd name="T69" fmla="*/ 184 h 405"/>
                <a:gd name="T70" fmla="*/ 391 w 603"/>
                <a:gd name="T71" fmla="*/ 224 h 405"/>
                <a:gd name="T72" fmla="*/ 345 w 603"/>
                <a:gd name="T73" fmla="*/ 236 h 405"/>
                <a:gd name="T74" fmla="*/ 300 w 603"/>
                <a:gd name="T75" fmla="*/ 192 h 405"/>
                <a:gd name="T76" fmla="*/ 294 w 603"/>
                <a:gd name="T77" fmla="*/ 139 h 405"/>
                <a:gd name="T78" fmla="*/ 297 w 603"/>
                <a:gd name="T79" fmla="*/ 108 h 405"/>
                <a:gd name="T80" fmla="*/ 206 w 603"/>
                <a:gd name="T81" fmla="*/ 60 h 405"/>
                <a:gd name="T82" fmla="*/ 135 w 603"/>
                <a:gd name="T83" fmla="*/ 13 h 405"/>
                <a:gd name="T84" fmla="*/ 34 w 603"/>
                <a:gd name="T85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3" h="405">
                  <a:moveTo>
                    <a:pt x="296" y="104"/>
                  </a:moveTo>
                  <a:cubicBezTo>
                    <a:pt x="297" y="108"/>
                    <a:pt x="297" y="108"/>
                    <a:pt x="297" y="108"/>
                  </a:cubicBezTo>
                  <a:cubicBezTo>
                    <a:pt x="298" y="108"/>
                    <a:pt x="298" y="109"/>
                    <a:pt x="298" y="109"/>
                  </a:cubicBezTo>
                  <a:cubicBezTo>
                    <a:pt x="298" y="107"/>
                    <a:pt x="297" y="106"/>
                    <a:pt x="296" y="104"/>
                  </a:cubicBezTo>
                  <a:moveTo>
                    <a:pt x="296" y="103"/>
                  </a:moveTo>
                  <a:cubicBezTo>
                    <a:pt x="296" y="104"/>
                    <a:pt x="296" y="104"/>
                    <a:pt x="296" y="104"/>
                  </a:cubicBezTo>
                  <a:cubicBezTo>
                    <a:pt x="296" y="103"/>
                    <a:pt x="296" y="103"/>
                    <a:pt x="296" y="103"/>
                  </a:cubicBezTo>
                  <a:moveTo>
                    <a:pt x="3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6"/>
                    <a:pt x="9" y="19"/>
                    <a:pt x="13" y="29"/>
                  </a:cubicBezTo>
                  <a:cubicBezTo>
                    <a:pt x="17" y="35"/>
                    <a:pt x="16" y="50"/>
                    <a:pt x="22" y="54"/>
                  </a:cubicBezTo>
                  <a:cubicBezTo>
                    <a:pt x="32" y="60"/>
                    <a:pt x="40" y="71"/>
                    <a:pt x="48" y="82"/>
                  </a:cubicBezTo>
                  <a:cubicBezTo>
                    <a:pt x="51" y="86"/>
                    <a:pt x="47" y="87"/>
                    <a:pt x="43" y="87"/>
                  </a:cubicBezTo>
                  <a:cubicBezTo>
                    <a:pt x="41" y="87"/>
                    <a:pt x="39" y="87"/>
                    <a:pt x="38" y="87"/>
                  </a:cubicBezTo>
                  <a:cubicBezTo>
                    <a:pt x="43" y="95"/>
                    <a:pt x="55" y="93"/>
                    <a:pt x="62" y="101"/>
                  </a:cubicBezTo>
                  <a:cubicBezTo>
                    <a:pt x="67" y="106"/>
                    <a:pt x="71" y="112"/>
                    <a:pt x="77" y="11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9" y="134"/>
                    <a:pt x="79" y="134"/>
                    <a:pt x="83" y="136"/>
                  </a:cubicBezTo>
                  <a:cubicBezTo>
                    <a:pt x="88" y="140"/>
                    <a:pt x="93" y="152"/>
                    <a:pt x="103" y="152"/>
                  </a:cubicBezTo>
                  <a:cubicBezTo>
                    <a:pt x="103" y="154"/>
                    <a:pt x="111" y="164"/>
                    <a:pt x="112" y="164"/>
                  </a:cubicBezTo>
                  <a:cubicBezTo>
                    <a:pt x="113" y="164"/>
                    <a:pt x="115" y="158"/>
                    <a:pt x="115" y="156"/>
                  </a:cubicBezTo>
                  <a:cubicBezTo>
                    <a:pt x="115" y="152"/>
                    <a:pt x="111" y="146"/>
                    <a:pt x="107" y="146"/>
                  </a:cubicBezTo>
                  <a:cubicBezTo>
                    <a:pt x="106" y="146"/>
                    <a:pt x="105" y="146"/>
                    <a:pt x="105" y="147"/>
                  </a:cubicBezTo>
                  <a:cubicBezTo>
                    <a:pt x="95" y="140"/>
                    <a:pt x="92" y="127"/>
                    <a:pt x="88" y="114"/>
                  </a:cubicBezTo>
                  <a:cubicBezTo>
                    <a:pt x="84" y="103"/>
                    <a:pt x="74" y="97"/>
                    <a:pt x="70" y="85"/>
                  </a:cubicBezTo>
                  <a:cubicBezTo>
                    <a:pt x="67" y="76"/>
                    <a:pt x="66" y="71"/>
                    <a:pt x="59" y="63"/>
                  </a:cubicBezTo>
                  <a:cubicBezTo>
                    <a:pt x="53" y="58"/>
                    <a:pt x="47" y="58"/>
                    <a:pt x="43" y="50"/>
                  </a:cubicBezTo>
                  <a:cubicBezTo>
                    <a:pt x="39" y="41"/>
                    <a:pt x="33" y="34"/>
                    <a:pt x="33" y="23"/>
                  </a:cubicBezTo>
                  <a:cubicBezTo>
                    <a:pt x="33" y="22"/>
                    <a:pt x="33" y="18"/>
                    <a:pt x="34" y="16"/>
                  </a:cubicBezTo>
                  <a:cubicBezTo>
                    <a:pt x="41" y="23"/>
                    <a:pt x="50" y="23"/>
                    <a:pt x="59" y="27"/>
                  </a:cubicBezTo>
                  <a:cubicBezTo>
                    <a:pt x="63" y="29"/>
                    <a:pt x="62" y="41"/>
                    <a:pt x="67" y="45"/>
                  </a:cubicBezTo>
                  <a:cubicBezTo>
                    <a:pt x="71" y="50"/>
                    <a:pt x="70" y="59"/>
                    <a:pt x="75" y="64"/>
                  </a:cubicBezTo>
                  <a:cubicBezTo>
                    <a:pt x="80" y="70"/>
                    <a:pt x="86" y="75"/>
                    <a:pt x="93" y="82"/>
                  </a:cubicBezTo>
                  <a:cubicBezTo>
                    <a:pt x="93" y="82"/>
                    <a:pt x="94" y="81"/>
                    <a:pt x="94" y="81"/>
                  </a:cubicBezTo>
                  <a:cubicBezTo>
                    <a:pt x="95" y="81"/>
                    <a:pt x="96" y="82"/>
                    <a:pt x="98" y="82"/>
                  </a:cubicBezTo>
                  <a:cubicBezTo>
                    <a:pt x="98" y="95"/>
                    <a:pt x="115" y="96"/>
                    <a:pt x="119" y="105"/>
                  </a:cubicBezTo>
                  <a:cubicBezTo>
                    <a:pt x="122" y="111"/>
                    <a:pt x="118" y="117"/>
                    <a:pt x="123" y="121"/>
                  </a:cubicBezTo>
                  <a:cubicBezTo>
                    <a:pt x="128" y="126"/>
                    <a:pt x="136" y="128"/>
                    <a:pt x="142" y="133"/>
                  </a:cubicBezTo>
                  <a:cubicBezTo>
                    <a:pt x="153" y="145"/>
                    <a:pt x="171" y="160"/>
                    <a:pt x="178" y="179"/>
                  </a:cubicBezTo>
                  <a:cubicBezTo>
                    <a:pt x="179" y="183"/>
                    <a:pt x="183" y="185"/>
                    <a:pt x="183" y="192"/>
                  </a:cubicBezTo>
                  <a:cubicBezTo>
                    <a:pt x="183" y="197"/>
                    <a:pt x="178" y="201"/>
                    <a:pt x="178" y="206"/>
                  </a:cubicBezTo>
                  <a:cubicBezTo>
                    <a:pt x="178" y="211"/>
                    <a:pt x="181" y="217"/>
                    <a:pt x="185" y="217"/>
                  </a:cubicBezTo>
                  <a:cubicBezTo>
                    <a:pt x="187" y="224"/>
                    <a:pt x="203" y="227"/>
                    <a:pt x="210" y="234"/>
                  </a:cubicBezTo>
                  <a:cubicBezTo>
                    <a:pt x="211" y="235"/>
                    <a:pt x="212" y="236"/>
                    <a:pt x="216" y="237"/>
                  </a:cubicBezTo>
                  <a:cubicBezTo>
                    <a:pt x="222" y="241"/>
                    <a:pt x="226" y="240"/>
                    <a:pt x="233" y="243"/>
                  </a:cubicBezTo>
                  <a:cubicBezTo>
                    <a:pt x="240" y="246"/>
                    <a:pt x="242" y="253"/>
                    <a:pt x="249" y="255"/>
                  </a:cubicBezTo>
                  <a:cubicBezTo>
                    <a:pt x="251" y="255"/>
                    <a:pt x="252" y="255"/>
                    <a:pt x="253" y="255"/>
                  </a:cubicBezTo>
                  <a:cubicBezTo>
                    <a:pt x="254" y="255"/>
                    <a:pt x="255" y="255"/>
                    <a:pt x="256" y="255"/>
                  </a:cubicBezTo>
                  <a:cubicBezTo>
                    <a:pt x="257" y="255"/>
                    <a:pt x="258" y="255"/>
                    <a:pt x="260" y="255"/>
                  </a:cubicBezTo>
                  <a:cubicBezTo>
                    <a:pt x="261" y="255"/>
                    <a:pt x="263" y="255"/>
                    <a:pt x="265" y="256"/>
                  </a:cubicBezTo>
                  <a:cubicBezTo>
                    <a:pt x="270" y="259"/>
                    <a:pt x="288" y="271"/>
                    <a:pt x="294" y="271"/>
                  </a:cubicBezTo>
                  <a:cubicBezTo>
                    <a:pt x="296" y="271"/>
                    <a:pt x="298" y="271"/>
                    <a:pt x="300" y="271"/>
                  </a:cubicBezTo>
                  <a:cubicBezTo>
                    <a:pt x="302" y="271"/>
                    <a:pt x="304" y="271"/>
                    <a:pt x="306" y="272"/>
                  </a:cubicBezTo>
                  <a:cubicBezTo>
                    <a:pt x="308" y="273"/>
                    <a:pt x="313" y="277"/>
                    <a:pt x="317" y="277"/>
                  </a:cubicBezTo>
                  <a:cubicBezTo>
                    <a:pt x="326" y="277"/>
                    <a:pt x="327" y="266"/>
                    <a:pt x="337" y="266"/>
                  </a:cubicBezTo>
                  <a:cubicBezTo>
                    <a:pt x="341" y="266"/>
                    <a:pt x="344" y="268"/>
                    <a:pt x="349" y="271"/>
                  </a:cubicBezTo>
                  <a:cubicBezTo>
                    <a:pt x="352" y="271"/>
                    <a:pt x="352" y="271"/>
                    <a:pt x="352" y="271"/>
                  </a:cubicBezTo>
                  <a:cubicBezTo>
                    <a:pt x="366" y="278"/>
                    <a:pt x="368" y="290"/>
                    <a:pt x="385" y="298"/>
                  </a:cubicBezTo>
                  <a:cubicBezTo>
                    <a:pt x="395" y="303"/>
                    <a:pt x="402" y="300"/>
                    <a:pt x="413" y="305"/>
                  </a:cubicBezTo>
                  <a:cubicBezTo>
                    <a:pt x="419" y="308"/>
                    <a:pt x="425" y="314"/>
                    <a:pt x="435" y="314"/>
                  </a:cubicBezTo>
                  <a:cubicBezTo>
                    <a:pt x="438" y="314"/>
                    <a:pt x="441" y="311"/>
                    <a:pt x="445" y="311"/>
                  </a:cubicBezTo>
                  <a:cubicBezTo>
                    <a:pt x="446" y="311"/>
                    <a:pt x="447" y="311"/>
                    <a:pt x="448" y="311"/>
                  </a:cubicBezTo>
                  <a:cubicBezTo>
                    <a:pt x="451" y="324"/>
                    <a:pt x="460" y="329"/>
                    <a:pt x="468" y="337"/>
                  </a:cubicBezTo>
                  <a:cubicBezTo>
                    <a:pt x="471" y="340"/>
                    <a:pt x="474" y="341"/>
                    <a:pt x="475" y="346"/>
                  </a:cubicBezTo>
                  <a:cubicBezTo>
                    <a:pt x="478" y="354"/>
                    <a:pt x="473" y="362"/>
                    <a:pt x="481" y="367"/>
                  </a:cubicBezTo>
                  <a:cubicBezTo>
                    <a:pt x="486" y="367"/>
                    <a:pt x="486" y="367"/>
                    <a:pt x="486" y="367"/>
                  </a:cubicBezTo>
                  <a:cubicBezTo>
                    <a:pt x="485" y="366"/>
                    <a:pt x="485" y="364"/>
                    <a:pt x="486" y="362"/>
                  </a:cubicBezTo>
                  <a:cubicBezTo>
                    <a:pt x="486" y="362"/>
                    <a:pt x="504" y="373"/>
                    <a:pt x="506" y="376"/>
                  </a:cubicBezTo>
                  <a:cubicBezTo>
                    <a:pt x="508" y="381"/>
                    <a:pt x="508" y="386"/>
                    <a:pt x="515" y="387"/>
                  </a:cubicBezTo>
                  <a:cubicBezTo>
                    <a:pt x="515" y="388"/>
                    <a:pt x="517" y="391"/>
                    <a:pt x="518" y="391"/>
                  </a:cubicBezTo>
                  <a:cubicBezTo>
                    <a:pt x="520" y="391"/>
                    <a:pt x="525" y="389"/>
                    <a:pt x="528" y="389"/>
                  </a:cubicBezTo>
                  <a:cubicBezTo>
                    <a:pt x="531" y="389"/>
                    <a:pt x="533" y="390"/>
                    <a:pt x="534" y="391"/>
                  </a:cubicBezTo>
                  <a:cubicBezTo>
                    <a:pt x="538" y="395"/>
                    <a:pt x="543" y="405"/>
                    <a:pt x="552" y="405"/>
                  </a:cubicBezTo>
                  <a:cubicBezTo>
                    <a:pt x="556" y="405"/>
                    <a:pt x="559" y="403"/>
                    <a:pt x="560" y="397"/>
                  </a:cubicBezTo>
                  <a:cubicBezTo>
                    <a:pt x="559" y="397"/>
                    <a:pt x="556" y="395"/>
                    <a:pt x="556" y="393"/>
                  </a:cubicBezTo>
                  <a:cubicBezTo>
                    <a:pt x="556" y="389"/>
                    <a:pt x="570" y="379"/>
                    <a:pt x="574" y="379"/>
                  </a:cubicBezTo>
                  <a:cubicBezTo>
                    <a:pt x="580" y="379"/>
                    <a:pt x="581" y="386"/>
                    <a:pt x="587" y="388"/>
                  </a:cubicBezTo>
                  <a:cubicBezTo>
                    <a:pt x="586" y="391"/>
                    <a:pt x="584" y="392"/>
                    <a:pt x="584" y="394"/>
                  </a:cubicBezTo>
                  <a:cubicBezTo>
                    <a:pt x="584" y="395"/>
                    <a:pt x="589" y="397"/>
                    <a:pt x="590" y="398"/>
                  </a:cubicBezTo>
                  <a:cubicBezTo>
                    <a:pt x="590" y="398"/>
                    <a:pt x="590" y="398"/>
                    <a:pt x="590" y="398"/>
                  </a:cubicBezTo>
                  <a:cubicBezTo>
                    <a:pt x="590" y="398"/>
                    <a:pt x="591" y="398"/>
                    <a:pt x="591" y="397"/>
                  </a:cubicBezTo>
                  <a:cubicBezTo>
                    <a:pt x="593" y="396"/>
                    <a:pt x="597" y="392"/>
                    <a:pt x="600" y="389"/>
                  </a:cubicBezTo>
                  <a:cubicBezTo>
                    <a:pt x="602" y="387"/>
                    <a:pt x="603" y="386"/>
                    <a:pt x="603" y="385"/>
                  </a:cubicBezTo>
                  <a:cubicBezTo>
                    <a:pt x="595" y="379"/>
                    <a:pt x="588" y="368"/>
                    <a:pt x="574" y="368"/>
                  </a:cubicBezTo>
                  <a:cubicBezTo>
                    <a:pt x="561" y="368"/>
                    <a:pt x="554" y="379"/>
                    <a:pt x="540" y="379"/>
                  </a:cubicBezTo>
                  <a:cubicBezTo>
                    <a:pt x="531" y="379"/>
                    <a:pt x="531" y="369"/>
                    <a:pt x="525" y="366"/>
                  </a:cubicBezTo>
                  <a:cubicBezTo>
                    <a:pt x="517" y="362"/>
                    <a:pt x="506" y="357"/>
                    <a:pt x="506" y="346"/>
                  </a:cubicBezTo>
                  <a:cubicBezTo>
                    <a:pt x="506" y="337"/>
                    <a:pt x="506" y="326"/>
                    <a:pt x="506" y="313"/>
                  </a:cubicBezTo>
                  <a:cubicBezTo>
                    <a:pt x="509" y="308"/>
                    <a:pt x="510" y="295"/>
                    <a:pt x="510" y="290"/>
                  </a:cubicBezTo>
                  <a:cubicBezTo>
                    <a:pt x="510" y="288"/>
                    <a:pt x="510" y="285"/>
                    <a:pt x="510" y="282"/>
                  </a:cubicBezTo>
                  <a:cubicBezTo>
                    <a:pt x="500" y="280"/>
                    <a:pt x="497" y="271"/>
                    <a:pt x="484" y="271"/>
                  </a:cubicBezTo>
                  <a:cubicBezTo>
                    <a:pt x="466" y="271"/>
                    <a:pt x="452" y="274"/>
                    <a:pt x="434" y="274"/>
                  </a:cubicBezTo>
                  <a:cubicBezTo>
                    <a:pt x="431" y="274"/>
                    <a:pt x="428" y="272"/>
                    <a:pt x="428" y="269"/>
                  </a:cubicBezTo>
                  <a:cubicBezTo>
                    <a:pt x="428" y="268"/>
                    <a:pt x="428" y="267"/>
                    <a:pt x="428" y="266"/>
                  </a:cubicBezTo>
                  <a:cubicBezTo>
                    <a:pt x="431" y="263"/>
                    <a:pt x="437" y="261"/>
                    <a:pt x="437" y="255"/>
                  </a:cubicBezTo>
                  <a:cubicBezTo>
                    <a:pt x="437" y="248"/>
                    <a:pt x="437" y="236"/>
                    <a:pt x="437" y="230"/>
                  </a:cubicBezTo>
                  <a:cubicBezTo>
                    <a:pt x="439" y="230"/>
                    <a:pt x="440" y="230"/>
                    <a:pt x="442" y="230"/>
                  </a:cubicBezTo>
                  <a:cubicBezTo>
                    <a:pt x="442" y="231"/>
                    <a:pt x="442" y="233"/>
                    <a:pt x="442" y="234"/>
                  </a:cubicBezTo>
                  <a:cubicBezTo>
                    <a:pt x="445" y="228"/>
                    <a:pt x="448" y="225"/>
                    <a:pt x="448" y="216"/>
                  </a:cubicBezTo>
                  <a:cubicBezTo>
                    <a:pt x="448" y="206"/>
                    <a:pt x="457" y="197"/>
                    <a:pt x="457" y="189"/>
                  </a:cubicBezTo>
                  <a:cubicBezTo>
                    <a:pt x="457" y="188"/>
                    <a:pt x="457" y="186"/>
                    <a:pt x="457" y="185"/>
                  </a:cubicBezTo>
                  <a:cubicBezTo>
                    <a:pt x="454" y="185"/>
                    <a:pt x="447" y="184"/>
                    <a:pt x="445" y="184"/>
                  </a:cubicBezTo>
                  <a:cubicBezTo>
                    <a:pt x="443" y="183"/>
                    <a:pt x="439" y="182"/>
                    <a:pt x="434" y="182"/>
                  </a:cubicBezTo>
                  <a:cubicBezTo>
                    <a:pt x="420" y="182"/>
                    <a:pt x="402" y="187"/>
                    <a:pt x="402" y="203"/>
                  </a:cubicBezTo>
                  <a:cubicBezTo>
                    <a:pt x="402" y="211"/>
                    <a:pt x="393" y="217"/>
                    <a:pt x="391" y="224"/>
                  </a:cubicBezTo>
                  <a:cubicBezTo>
                    <a:pt x="391" y="226"/>
                    <a:pt x="388" y="232"/>
                    <a:pt x="384" y="232"/>
                  </a:cubicBezTo>
                  <a:cubicBezTo>
                    <a:pt x="382" y="232"/>
                    <a:pt x="380" y="229"/>
                    <a:pt x="374" y="229"/>
                  </a:cubicBezTo>
                  <a:cubicBezTo>
                    <a:pt x="363" y="229"/>
                    <a:pt x="355" y="236"/>
                    <a:pt x="345" y="236"/>
                  </a:cubicBezTo>
                  <a:cubicBezTo>
                    <a:pt x="341" y="236"/>
                    <a:pt x="341" y="232"/>
                    <a:pt x="336" y="230"/>
                  </a:cubicBezTo>
                  <a:cubicBezTo>
                    <a:pt x="322" y="226"/>
                    <a:pt x="322" y="217"/>
                    <a:pt x="313" y="207"/>
                  </a:cubicBezTo>
                  <a:cubicBezTo>
                    <a:pt x="309" y="204"/>
                    <a:pt x="302" y="196"/>
                    <a:pt x="300" y="192"/>
                  </a:cubicBezTo>
                  <a:cubicBezTo>
                    <a:pt x="298" y="187"/>
                    <a:pt x="301" y="184"/>
                    <a:pt x="298" y="179"/>
                  </a:cubicBezTo>
                  <a:cubicBezTo>
                    <a:pt x="297" y="177"/>
                    <a:pt x="293" y="173"/>
                    <a:pt x="294" y="169"/>
                  </a:cubicBezTo>
                  <a:cubicBezTo>
                    <a:pt x="294" y="139"/>
                    <a:pt x="294" y="139"/>
                    <a:pt x="294" y="139"/>
                  </a:cubicBezTo>
                  <a:cubicBezTo>
                    <a:pt x="296" y="131"/>
                    <a:pt x="300" y="128"/>
                    <a:pt x="300" y="118"/>
                  </a:cubicBezTo>
                  <a:cubicBezTo>
                    <a:pt x="300" y="115"/>
                    <a:pt x="298" y="113"/>
                    <a:pt x="297" y="110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8" y="107"/>
                    <a:pt x="276" y="105"/>
                    <a:pt x="272" y="101"/>
                  </a:cubicBezTo>
                  <a:cubicBezTo>
                    <a:pt x="255" y="84"/>
                    <a:pt x="256" y="45"/>
                    <a:pt x="225" y="45"/>
                  </a:cubicBezTo>
                  <a:cubicBezTo>
                    <a:pt x="213" y="45"/>
                    <a:pt x="216" y="60"/>
                    <a:pt x="206" y="60"/>
                  </a:cubicBezTo>
                  <a:cubicBezTo>
                    <a:pt x="195" y="60"/>
                    <a:pt x="187" y="42"/>
                    <a:pt x="182" y="35"/>
                  </a:cubicBezTo>
                  <a:cubicBezTo>
                    <a:pt x="173" y="19"/>
                    <a:pt x="163" y="17"/>
                    <a:pt x="145" y="13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77"/>
            <p:cNvSpPr>
              <a:spLocks/>
            </p:cNvSpPr>
            <p:nvPr/>
          </p:nvSpPr>
          <p:spPr bwMode="auto">
            <a:xfrm>
              <a:off x="532" y="986"/>
              <a:ext cx="43" cy="21"/>
            </a:xfrm>
            <a:custGeom>
              <a:avLst/>
              <a:gdLst>
                <a:gd name="T0" fmla="*/ 0 w 18"/>
                <a:gd name="T1" fmla="*/ 0 h 9"/>
                <a:gd name="T2" fmla="*/ 0 w 18"/>
                <a:gd name="T3" fmla="*/ 4 h 9"/>
                <a:gd name="T4" fmla="*/ 15 w 18"/>
                <a:gd name="T5" fmla="*/ 9 h 9"/>
                <a:gd name="T6" fmla="*/ 17 w 18"/>
                <a:gd name="T7" fmla="*/ 9 h 9"/>
                <a:gd name="T8" fmla="*/ 18 w 18"/>
                <a:gd name="T9" fmla="*/ 9 h 9"/>
                <a:gd name="T10" fmla="*/ 0 w 18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3" y="7"/>
                    <a:pt x="10" y="9"/>
                    <a:pt x="15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8" y="9"/>
                    <a:pt x="18" y="9"/>
                  </a:cubicBezTo>
                  <a:cubicBezTo>
                    <a:pt x="18" y="1"/>
                    <a:pt x="9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78"/>
            <p:cNvSpPr>
              <a:spLocks/>
            </p:cNvSpPr>
            <p:nvPr/>
          </p:nvSpPr>
          <p:spPr bwMode="auto">
            <a:xfrm>
              <a:off x="-1118" y="1104"/>
              <a:ext cx="168" cy="109"/>
            </a:xfrm>
            <a:custGeom>
              <a:avLst/>
              <a:gdLst>
                <a:gd name="T0" fmla="*/ 8 w 71"/>
                <a:gd name="T1" fmla="*/ 0 h 46"/>
                <a:gd name="T2" fmla="*/ 0 w 71"/>
                <a:gd name="T3" fmla="*/ 3 h 46"/>
                <a:gd name="T4" fmla="*/ 2 w 71"/>
                <a:gd name="T5" fmla="*/ 3 h 46"/>
                <a:gd name="T6" fmla="*/ 10 w 71"/>
                <a:gd name="T7" fmla="*/ 5 h 46"/>
                <a:gd name="T8" fmla="*/ 5 w 71"/>
                <a:gd name="T9" fmla="*/ 10 h 46"/>
                <a:gd name="T10" fmla="*/ 32 w 71"/>
                <a:gd name="T11" fmla="*/ 21 h 46"/>
                <a:gd name="T12" fmla="*/ 27 w 71"/>
                <a:gd name="T13" fmla="*/ 26 h 46"/>
                <a:gd name="T14" fmla="*/ 66 w 71"/>
                <a:gd name="T15" fmla="*/ 46 h 46"/>
                <a:gd name="T16" fmla="*/ 71 w 71"/>
                <a:gd name="T17" fmla="*/ 46 h 46"/>
                <a:gd name="T18" fmla="*/ 71 w 71"/>
                <a:gd name="T19" fmla="*/ 41 h 46"/>
                <a:gd name="T20" fmla="*/ 22 w 71"/>
                <a:gd name="T21" fmla="*/ 7 h 46"/>
                <a:gd name="T22" fmla="*/ 8 w 71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46">
                  <a:moveTo>
                    <a:pt x="8" y="0"/>
                  </a:moveTo>
                  <a:cubicBezTo>
                    <a:pt x="5" y="0"/>
                    <a:pt x="2" y="2"/>
                    <a:pt x="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8" y="4"/>
                    <a:pt x="10" y="5"/>
                  </a:cubicBezTo>
                  <a:cubicBezTo>
                    <a:pt x="10" y="6"/>
                    <a:pt x="8" y="9"/>
                    <a:pt x="5" y="10"/>
                  </a:cubicBezTo>
                  <a:cubicBezTo>
                    <a:pt x="7" y="16"/>
                    <a:pt x="22" y="21"/>
                    <a:pt x="32" y="21"/>
                  </a:cubicBezTo>
                  <a:cubicBezTo>
                    <a:pt x="31" y="23"/>
                    <a:pt x="28" y="23"/>
                    <a:pt x="27" y="26"/>
                  </a:cubicBezTo>
                  <a:cubicBezTo>
                    <a:pt x="36" y="32"/>
                    <a:pt x="54" y="46"/>
                    <a:pt x="66" y="46"/>
                  </a:cubicBezTo>
                  <a:cubicBezTo>
                    <a:pt x="68" y="46"/>
                    <a:pt x="69" y="46"/>
                    <a:pt x="71" y="46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57" y="28"/>
                    <a:pt x="45" y="15"/>
                    <a:pt x="22" y="7"/>
                  </a:cubicBezTo>
                  <a:cubicBezTo>
                    <a:pt x="18" y="6"/>
                    <a:pt x="13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79"/>
            <p:cNvSpPr>
              <a:spLocks/>
            </p:cNvSpPr>
            <p:nvPr/>
          </p:nvSpPr>
          <p:spPr bwMode="auto">
            <a:xfrm>
              <a:off x="-1283" y="948"/>
              <a:ext cx="59" cy="85"/>
            </a:xfrm>
            <a:custGeom>
              <a:avLst/>
              <a:gdLst>
                <a:gd name="T0" fmla="*/ 0 w 25"/>
                <a:gd name="T1" fmla="*/ 0 h 36"/>
                <a:gd name="T2" fmla="*/ 0 w 25"/>
                <a:gd name="T3" fmla="*/ 4 h 36"/>
                <a:gd name="T4" fmla="*/ 6 w 25"/>
                <a:gd name="T5" fmla="*/ 13 h 36"/>
                <a:gd name="T6" fmla="*/ 14 w 25"/>
                <a:gd name="T7" fmla="*/ 20 h 36"/>
                <a:gd name="T8" fmla="*/ 12 w 25"/>
                <a:gd name="T9" fmla="*/ 26 h 36"/>
                <a:gd name="T10" fmla="*/ 20 w 25"/>
                <a:gd name="T11" fmla="*/ 36 h 36"/>
                <a:gd name="T12" fmla="*/ 15 w 25"/>
                <a:gd name="T13" fmla="*/ 26 h 36"/>
                <a:gd name="T14" fmla="*/ 18 w 25"/>
                <a:gd name="T15" fmla="*/ 21 h 36"/>
                <a:gd name="T16" fmla="*/ 15 w 25"/>
                <a:gd name="T17" fmla="*/ 14 h 36"/>
                <a:gd name="T18" fmla="*/ 15 w 25"/>
                <a:gd name="T19" fmla="*/ 3 h 36"/>
                <a:gd name="T20" fmla="*/ 8 w 25"/>
                <a:gd name="T21" fmla="*/ 10 h 36"/>
                <a:gd name="T22" fmla="*/ 12 w 25"/>
                <a:gd name="T23" fmla="*/ 3 h 36"/>
                <a:gd name="T24" fmla="*/ 0 w 25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36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7"/>
                    <a:pt x="4" y="13"/>
                    <a:pt x="6" y="13"/>
                  </a:cubicBezTo>
                  <a:cubicBezTo>
                    <a:pt x="9" y="13"/>
                    <a:pt x="10" y="19"/>
                    <a:pt x="14" y="20"/>
                  </a:cubicBezTo>
                  <a:cubicBezTo>
                    <a:pt x="14" y="21"/>
                    <a:pt x="12" y="23"/>
                    <a:pt x="12" y="26"/>
                  </a:cubicBezTo>
                  <a:cubicBezTo>
                    <a:pt x="12" y="30"/>
                    <a:pt x="15" y="36"/>
                    <a:pt x="20" y="36"/>
                  </a:cubicBezTo>
                  <a:cubicBezTo>
                    <a:pt x="25" y="36"/>
                    <a:pt x="15" y="28"/>
                    <a:pt x="15" y="26"/>
                  </a:cubicBezTo>
                  <a:cubicBezTo>
                    <a:pt x="15" y="24"/>
                    <a:pt x="18" y="23"/>
                    <a:pt x="18" y="21"/>
                  </a:cubicBezTo>
                  <a:cubicBezTo>
                    <a:pt x="18" y="18"/>
                    <a:pt x="15" y="17"/>
                    <a:pt x="15" y="14"/>
                  </a:cubicBezTo>
                  <a:cubicBezTo>
                    <a:pt x="15" y="9"/>
                    <a:pt x="16" y="6"/>
                    <a:pt x="15" y="3"/>
                  </a:cubicBezTo>
                  <a:cubicBezTo>
                    <a:pt x="14" y="5"/>
                    <a:pt x="12" y="10"/>
                    <a:pt x="8" y="10"/>
                  </a:cubicBezTo>
                  <a:cubicBezTo>
                    <a:pt x="5" y="10"/>
                    <a:pt x="12" y="4"/>
                    <a:pt x="12" y="3"/>
                  </a:cubicBezTo>
                  <a:cubicBezTo>
                    <a:pt x="7" y="3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180"/>
            <p:cNvSpPr>
              <a:spLocks/>
            </p:cNvSpPr>
            <p:nvPr/>
          </p:nvSpPr>
          <p:spPr bwMode="auto">
            <a:xfrm>
              <a:off x="-2047" y="759"/>
              <a:ext cx="76" cy="49"/>
            </a:xfrm>
            <a:custGeom>
              <a:avLst/>
              <a:gdLst>
                <a:gd name="T0" fmla="*/ 32 w 32"/>
                <a:gd name="T1" fmla="*/ 0 h 21"/>
                <a:gd name="T2" fmla="*/ 25 w 32"/>
                <a:gd name="T3" fmla="*/ 0 h 21"/>
                <a:gd name="T4" fmla="*/ 0 w 32"/>
                <a:gd name="T5" fmla="*/ 8 h 21"/>
                <a:gd name="T6" fmla="*/ 0 w 32"/>
                <a:gd name="T7" fmla="*/ 14 h 21"/>
                <a:gd name="T8" fmla="*/ 11 w 32"/>
                <a:gd name="T9" fmla="*/ 21 h 21"/>
                <a:gd name="T10" fmla="*/ 32 w 32"/>
                <a:gd name="T11" fmla="*/ 6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cubicBezTo>
                    <a:pt x="29" y="0"/>
                    <a:pt x="29" y="0"/>
                    <a:pt x="25" y="0"/>
                  </a:cubicBezTo>
                  <a:cubicBezTo>
                    <a:pt x="16" y="0"/>
                    <a:pt x="9" y="5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4" y="17"/>
                    <a:pt x="6" y="17"/>
                    <a:pt x="11" y="21"/>
                  </a:cubicBezTo>
                  <a:cubicBezTo>
                    <a:pt x="19" y="15"/>
                    <a:pt x="22" y="11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81"/>
            <p:cNvSpPr>
              <a:spLocks/>
            </p:cNvSpPr>
            <p:nvPr/>
          </p:nvSpPr>
          <p:spPr bwMode="auto">
            <a:xfrm>
              <a:off x="3881" y="1648"/>
              <a:ext cx="97" cy="59"/>
            </a:xfrm>
            <a:custGeom>
              <a:avLst/>
              <a:gdLst>
                <a:gd name="T0" fmla="*/ 38 w 41"/>
                <a:gd name="T1" fmla="*/ 0 h 25"/>
                <a:gd name="T2" fmla="*/ 23 w 41"/>
                <a:gd name="T3" fmla="*/ 4 h 25"/>
                <a:gd name="T4" fmla="*/ 8 w 41"/>
                <a:gd name="T5" fmla="*/ 0 h 25"/>
                <a:gd name="T6" fmla="*/ 0 w 41"/>
                <a:gd name="T7" fmla="*/ 2 h 25"/>
                <a:gd name="T8" fmla="*/ 0 w 41"/>
                <a:gd name="T9" fmla="*/ 6 h 25"/>
                <a:gd name="T10" fmla="*/ 7 w 41"/>
                <a:gd name="T11" fmla="*/ 9 h 25"/>
                <a:gd name="T12" fmla="*/ 31 w 41"/>
                <a:gd name="T13" fmla="*/ 22 h 25"/>
                <a:gd name="T14" fmla="*/ 36 w 41"/>
                <a:gd name="T15" fmla="*/ 25 h 25"/>
                <a:gd name="T16" fmla="*/ 39 w 41"/>
                <a:gd name="T17" fmla="*/ 21 h 25"/>
                <a:gd name="T18" fmla="*/ 36 w 41"/>
                <a:gd name="T19" fmla="*/ 12 h 25"/>
                <a:gd name="T20" fmla="*/ 39 w 41"/>
                <a:gd name="T21" fmla="*/ 7 h 25"/>
                <a:gd name="T22" fmla="*/ 41 w 41"/>
                <a:gd name="T23" fmla="*/ 0 h 25"/>
                <a:gd name="T24" fmla="*/ 38 w 41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38" y="0"/>
                  </a:moveTo>
                  <a:cubicBezTo>
                    <a:pt x="32" y="0"/>
                    <a:pt x="29" y="4"/>
                    <a:pt x="23" y="4"/>
                  </a:cubicBezTo>
                  <a:cubicBezTo>
                    <a:pt x="18" y="4"/>
                    <a:pt x="14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9"/>
                    <a:pt x="6" y="8"/>
                    <a:pt x="7" y="9"/>
                  </a:cubicBezTo>
                  <a:cubicBezTo>
                    <a:pt x="16" y="11"/>
                    <a:pt x="22" y="20"/>
                    <a:pt x="31" y="22"/>
                  </a:cubicBezTo>
                  <a:cubicBezTo>
                    <a:pt x="31" y="24"/>
                    <a:pt x="34" y="25"/>
                    <a:pt x="36" y="25"/>
                  </a:cubicBezTo>
                  <a:cubicBezTo>
                    <a:pt x="37" y="25"/>
                    <a:pt x="39" y="22"/>
                    <a:pt x="39" y="21"/>
                  </a:cubicBezTo>
                  <a:cubicBezTo>
                    <a:pt x="39" y="17"/>
                    <a:pt x="36" y="16"/>
                    <a:pt x="36" y="12"/>
                  </a:cubicBezTo>
                  <a:cubicBezTo>
                    <a:pt x="36" y="10"/>
                    <a:pt x="39" y="7"/>
                    <a:pt x="39" y="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182"/>
            <p:cNvSpPr>
              <a:spLocks/>
            </p:cNvSpPr>
            <p:nvPr/>
          </p:nvSpPr>
          <p:spPr bwMode="auto">
            <a:xfrm>
              <a:off x="3744" y="1447"/>
              <a:ext cx="33" cy="64"/>
            </a:xfrm>
            <a:custGeom>
              <a:avLst/>
              <a:gdLst>
                <a:gd name="T0" fmla="*/ 12 w 14"/>
                <a:gd name="T1" fmla="*/ 0 h 27"/>
                <a:gd name="T2" fmla="*/ 4 w 14"/>
                <a:gd name="T3" fmla="*/ 5 h 27"/>
                <a:gd name="T4" fmla="*/ 0 w 14"/>
                <a:gd name="T5" fmla="*/ 6 h 27"/>
                <a:gd name="T6" fmla="*/ 10 w 14"/>
                <a:gd name="T7" fmla="*/ 27 h 27"/>
                <a:gd name="T8" fmla="*/ 14 w 14"/>
                <a:gd name="T9" fmla="*/ 6 h 27"/>
                <a:gd name="T10" fmla="*/ 12 w 14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7">
                  <a:moveTo>
                    <a:pt x="12" y="0"/>
                  </a:moveTo>
                  <a:cubicBezTo>
                    <a:pt x="10" y="0"/>
                    <a:pt x="8" y="5"/>
                    <a:pt x="4" y="5"/>
                  </a:cubicBezTo>
                  <a:cubicBezTo>
                    <a:pt x="3" y="5"/>
                    <a:pt x="1" y="6"/>
                    <a:pt x="0" y="6"/>
                  </a:cubicBezTo>
                  <a:cubicBezTo>
                    <a:pt x="3" y="10"/>
                    <a:pt x="4" y="26"/>
                    <a:pt x="10" y="27"/>
                  </a:cubicBezTo>
                  <a:cubicBezTo>
                    <a:pt x="11" y="23"/>
                    <a:pt x="13" y="12"/>
                    <a:pt x="14" y="6"/>
                  </a:cubicBezTo>
                  <a:cubicBezTo>
                    <a:pt x="13" y="5"/>
                    <a:pt x="12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83"/>
            <p:cNvSpPr>
              <a:spLocks/>
            </p:cNvSpPr>
            <p:nvPr/>
          </p:nvSpPr>
          <p:spPr bwMode="auto">
            <a:xfrm>
              <a:off x="3735" y="1518"/>
              <a:ext cx="54" cy="95"/>
            </a:xfrm>
            <a:custGeom>
              <a:avLst/>
              <a:gdLst>
                <a:gd name="T0" fmla="*/ 12 w 23"/>
                <a:gd name="T1" fmla="*/ 0 h 40"/>
                <a:gd name="T2" fmla="*/ 0 w 23"/>
                <a:gd name="T3" fmla="*/ 7 h 40"/>
                <a:gd name="T4" fmla="*/ 6 w 23"/>
                <a:gd name="T5" fmla="*/ 18 h 40"/>
                <a:gd name="T6" fmla="*/ 3 w 23"/>
                <a:gd name="T7" fmla="*/ 29 h 40"/>
                <a:gd name="T8" fmla="*/ 8 w 23"/>
                <a:gd name="T9" fmla="*/ 40 h 40"/>
                <a:gd name="T10" fmla="*/ 22 w 23"/>
                <a:gd name="T11" fmla="*/ 25 h 40"/>
                <a:gd name="T12" fmla="*/ 18 w 23"/>
                <a:gd name="T13" fmla="*/ 4 h 40"/>
                <a:gd name="T14" fmla="*/ 12 w 23"/>
                <a:gd name="T1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0">
                  <a:moveTo>
                    <a:pt x="12" y="0"/>
                  </a:moveTo>
                  <a:cubicBezTo>
                    <a:pt x="7" y="0"/>
                    <a:pt x="6" y="6"/>
                    <a:pt x="0" y="7"/>
                  </a:cubicBezTo>
                  <a:cubicBezTo>
                    <a:pt x="1" y="11"/>
                    <a:pt x="6" y="14"/>
                    <a:pt x="6" y="18"/>
                  </a:cubicBezTo>
                  <a:cubicBezTo>
                    <a:pt x="6" y="22"/>
                    <a:pt x="3" y="25"/>
                    <a:pt x="3" y="29"/>
                  </a:cubicBezTo>
                  <a:cubicBezTo>
                    <a:pt x="3" y="33"/>
                    <a:pt x="3" y="40"/>
                    <a:pt x="8" y="40"/>
                  </a:cubicBezTo>
                  <a:cubicBezTo>
                    <a:pt x="12" y="40"/>
                    <a:pt x="22" y="33"/>
                    <a:pt x="22" y="25"/>
                  </a:cubicBezTo>
                  <a:cubicBezTo>
                    <a:pt x="22" y="17"/>
                    <a:pt x="23" y="12"/>
                    <a:pt x="18" y="4"/>
                  </a:cubicBezTo>
                  <a:cubicBezTo>
                    <a:pt x="17" y="4"/>
                    <a:pt x="15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84"/>
            <p:cNvSpPr>
              <a:spLocks/>
            </p:cNvSpPr>
            <p:nvPr/>
          </p:nvSpPr>
          <p:spPr bwMode="auto">
            <a:xfrm>
              <a:off x="3534" y="1575"/>
              <a:ext cx="28" cy="21"/>
            </a:xfrm>
            <a:custGeom>
              <a:avLst/>
              <a:gdLst>
                <a:gd name="T0" fmla="*/ 9 w 12"/>
                <a:gd name="T1" fmla="*/ 0 h 9"/>
                <a:gd name="T2" fmla="*/ 0 w 12"/>
                <a:gd name="T3" fmla="*/ 4 h 9"/>
                <a:gd name="T4" fmla="*/ 7 w 12"/>
                <a:gd name="T5" fmla="*/ 9 h 9"/>
                <a:gd name="T6" fmla="*/ 12 w 12"/>
                <a:gd name="T7" fmla="*/ 6 h 9"/>
                <a:gd name="T8" fmla="*/ 9 w 12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9">
                  <a:moveTo>
                    <a:pt x="9" y="0"/>
                  </a:moveTo>
                  <a:cubicBezTo>
                    <a:pt x="6" y="1"/>
                    <a:pt x="4" y="2"/>
                    <a:pt x="0" y="4"/>
                  </a:cubicBezTo>
                  <a:cubicBezTo>
                    <a:pt x="1" y="4"/>
                    <a:pt x="5" y="9"/>
                    <a:pt x="7" y="9"/>
                  </a:cubicBezTo>
                  <a:cubicBezTo>
                    <a:pt x="9" y="9"/>
                    <a:pt x="12" y="7"/>
                    <a:pt x="12" y="6"/>
                  </a:cubicBezTo>
                  <a:cubicBezTo>
                    <a:pt x="12" y="4"/>
                    <a:pt x="9" y="1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85"/>
            <p:cNvSpPr>
              <a:spLocks/>
            </p:cNvSpPr>
            <p:nvPr/>
          </p:nvSpPr>
          <p:spPr bwMode="auto">
            <a:xfrm>
              <a:off x="3794" y="858"/>
              <a:ext cx="31" cy="38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0 h 16"/>
                <a:gd name="T4" fmla="*/ 0 w 13"/>
                <a:gd name="T5" fmla="*/ 5 h 16"/>
                <a:gd name="T6" fmla="*/ 12 w 13"/>
                <a:gd name="T7" fmla="*/ 12 h 16"/>
                <a:gd name="T8" fmla="*/ 12 w 13"/>
                <a:gd name="T9" fmla="*/ 16 h 16"/>
                <a:gd name="T10" fmla="*/ 13 w 13"/>
                <a:gd name="T11" fmla="*/ 10 h 16"/>
                <a:gd name="T12" fmla="*/ 10 w 1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3"/>
                    <a:pt x="0" y="5"/>
                  </a:cubicBezTo>
                  <a:cubicBezTo>
                    <a:pt x="0" y="10"/>
                    <a:pt x="6" y="12"/>
                    <a:pt x="12" y="12"/>
                  </a:cubicBezTo>
                  <a:cubicBezTo>
                    <a:pt x="12" y="13"/>
                    <a:pt x="12" y="14"/>
                    <a:pt x="12" y="16"/>
                  </a:cubicBezTo>
                  <a:cubicBezTo>
                    <a:pt x="12" y="13"/>
                    <a:pt x="13" y="14"/>
                    <a:pt x="13" y="10"/>
                  </a:cubicBezTo>
                  <a:cubicBezTo>
                    <a:pt x="13" y="5"/>
                    <a:pt x="10" y="6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86"/>
            <p:cNvSpPr>
              <a:spLocks/>
            </p:cNvSpPr>
            <p:nvPr/>
          </p:nvSpPr>
          <p:spPr bwMode="auto">
            <a:xfrm>
              <a:off x="3832" y="820"/>
              <a:ext cx="56" cy="83"/>
            </a:xfrm>
            <a:custGeom>
              <a:avLst/>
              <a:gdLst>
                <a:gd name="T0" fmla="*/ 10 w 24"/>
                <a:gd name="T1" fmla="*/ 0 h 35"/>
                <a:gd name="T2" fmla="*/ 0 w 24"/>
                <a:gd name="T3" fmla="*/ 16 h 35"/>
                <a:gd name="T4" fmla="*/ 11 w 24"/>
                <a:gd name="T5" fmla="*/ 24 h 35"/>
                <a:gd name="T6" fmla="*/ 4 w 24"/>
                <a:gd name="T7" fmla="*/ 31 h 35"/>
                <a:gd name="T8" fmla="*/ 3 w 24"/>
                <a:gd name="T9" fmla="*/ 29 h 35"/>
                <a:gd name="T10" fmla="*/ 0 w 24"/>
                <a:gd name="T11" fmla="*/ 32 h 35"/>
                <a:gd name="T12" fmla="*/ 8 w 24"/>
                <a:gd name="T13" fmla="*/ 35 h 35"/>
                <a:gd name="T14" fmla="*/ 24 w 24"/>
                <a:gd name="T15" fmla="*/ 14 h 35"/>
                <a:gd name="T16" fmla="*/ 10 w 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10" y="0"/>
                  </a:moveTo>
                  <a:cubicBezTo>
                    <a:pt x="7" y="0"/>
                    <a:pt x="0" y="14"/>
                    <a:pt x="0" y="16"/>
                  </a:cubicBezTo>
                  <a:cubicBezTo>
                    <a:pt x="0" y="19"/>
                    <a:pt x="6" y="23"/>
                    <a:pt x="11" y="24"/>
                  </a:cubicBezTo>
                  <a:cubicBezTo>
                    <a:pt x="11" y="27"/>
                    <a:pt x="8" y="31"/>
                    <a:pt x="4" y="31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" y="30"/>
                    <a:pt x="1" y="31"/>
                    <a:pt x="0" y="32"/>
                  </a:cubicBezTo>
                  <a:cubicBezTo>
                    <a:pt x="1" y="32"/>
                    <a:pt x="4" y="35"/>
                    <a:pt x="8" y="35"/>
                  </a:cubicBezTo>
                  <a:cubicBezTo>
                    <a:pt x="19" y="35"/>
                    <a:pt x="15" y="17"/>
                    <a:pt x="24" y="14"/>
                  </a:cubicBezTo>
                  <a:cubicBezTo>
                    <a:pt x="21" y="5"/>
                    <a:pt x="21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87"/>
            <p:cNvSpPr>
              <a:spLocks/>
            </p:cNvSpPr>
            <p:nvPr/>
          </p:nvSpPr>
          <p:spPr bwMode="auto">
            <a:xfrm>
              <a:off x="4077" y="730"/>
              <a:ext cx="31" cy="48"/>
            </a:xfrm>
            <a:custGeom>
              <a:avLst/>
              <a:gdLst>
                <a:gd name="T0" fmla="*/ 13 w 13"/>
                <a:gd name="T1" fmla="*/ 0 h 20"/>
                <a:gd name="T2" fmla="*/ 1 w 13"/>
                <a:gd name="T3" fmla="*/ 13 h 20"/>
                <a:gd name="T4" fmla="*/ 1 w 13"/>
                <a:gd name="T5" fmla="*/ 20 h 20"/>
                <a:gd name="T6" fmla="*/ 9 w 13"/>
                <a:gd name="T7" fmla="*/ 7 h 20"/>
                <a:gd name="T8" fmla="*/ 13 w 1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0">
                  <a:moveTo>
                    <a:pt x="13" y="0"/>
                  </a:moveTo>
                  <a:cubicBezTo>
                    <a:pt x="4" y="0"/>
                    <a:pt x="1" y="10"/>
                    <a:pt x="1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" y="15"/>
                    <a:pt x="9" y="12"/>
                    <a:pt x="9" y="7"/>
                  </a:cubicBezTo>
                  <a:cubicBezTo>
                    <a:pt x="9" y="4"/>
                    <a:pt x="12" y="2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88"/>
            <p:cNvSpPr>
              <a:spLocks/>
            </p:cNvSpPr>
            <p:nvPr/>
          </p:nvSpPr>
          <p:spPr bwMode="auto">
            <a:xfrm>
              <a:off x="4210" y="666"/>
              <a:ext cx="42" cy="57"/>
            </a:xfrm>
            <a:custGeom>
              <a:avLst/>
              <a:gdLst>
                <a:gd name="T0" fmla="*/ 12 w 18"/>
                <a:gd name="T1" fmla="*/ 0 h 24"/>
                <a:gd name="T2" fmla="*/ 8 w 18"/>
                <a:gd name="T3" fmla="*/ 6 h 24"/>
                <a:gd name="T4" fmla="*/ 11 w 18"/>
                <a:gd name="T5" fmla="*/ 12 h 24"/>
                <a:gd name="T6" fmla="*/ 0 w 18"/>
                <a:gd name="T7" fmla="*/ 16 h 24"/>
                <a:gd name="T8" fmla="*/ 5 w 18"/>
                <a:gd name="T9" fmla="*/ 24 h 24"/>
                <a:gd name="T10" fmla="*/ 14 w 18"/>
                <a:gd name="T11" fmla="*/ 19 h 24"/>
                <a:gd name="T12" fmla="*/ 14 w 18"/>
                <a:gd name="T13" fmla="*/ 12 h 24"/>
                <a:gd name="T14" fmla="*/ 18 w 18"/>
                <a:gd name="T15" fmla="*/ 6 h 24"/>
                <a:gd name="T16" fmla="*/ 12 w 18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4">
                  <a:moveTo>
                    <a:pt x="12" y="0"/>
                  </a:moveTo>
                  <a:cubicBezTo>
                    <a:pt x="12" y="0"/>
                    <a:pt x="8" y="3"/>
                    <a:pt x="8" y="6"/>
                  </a:cubicBezTo>
                  <a:cubicBezTo>
                    <a:pt x="8" y="8"/>
                    <a:pt x="10" y="10"/>
                    <a:pt x="11" y="12"/>
                  </a:cubicBezTo>
                  <a:cubicBezTo>
                    <a:pt x="7" y="12"/>
                    <a:pt x="4" y="16"/>
                    <a:pt x="0" y="16"/>
                  </a:cubicBezTo>
                  <a:cubicBezTo>
                    <a:pt x="0" y="19"/>
                    <a:pt x="0" y="24"/>
                    <a:pt x="5" y="24"/>
                  </a:cubicBezTo>
                  <a:cubicBezTo>
                    <a:pt x="7" y="24"/>
                    <a:pt x="14" y="20"/>
                    <a:pt x="14" y="19"/>
                  </a:cubicBezTo>
                  <a:cubicBezTo>
                    <a:pt x="14" y="17"/>
                    <a:pt x="14" y="15"/>
                    <a:pt x="14" y="12"/>
                  </a:cubicBezTo>
                  <a:cubicBezTo>
                    <a:pt x="15" y="12"/>
                    <a:pt x="18" y="8"/>
                    <a:pt x="18" y="6"/>
                  </a:cubicBezTo>
                  <a:cubicBezTo>
                    <a:pt x="16" y="5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89"/>
            <p:cNvSpPr>
              <a:spLocks/>
            </p:cNvSpPr>
            <p:nvPr/>
          </p:nvSpPr>
          <p:spPr bwMode="auto">
            <a:xfrm>
              <a:off x="4285" y="1762"/>
              <a:ext cx="81" cy="11"/>
            </a:xfrm>
            <a:custGeom>
              <a:avLst/>
              <a:gdLst>
                <a:gd name="T0" fmla="*/ 9 w 34"/>
                <a:gd name="T1" fmla="*/ 0 h 5"/>
                <a:gd name="T2" fmla="*/ 0 w 34"/>
                <a:gd name="T3" fmla="*/ 0 h 5"/>
                <a:gd name="T4" fmla="*/ 20 w 34"/>
                <a:gd name="T5" fmla="*/ 5 h 5"/>
                <a:gd name="T6" fmla="*/ 27 w 34"/>
                <a:gd name="T7" fmla="*/ 5 h 5"/>
                <a:gd name="T8" fmla="*/ 34 w 34"/>
                <a:gd name="T9" fmla="*/ 3 h 5"/>
                <a:gd name="T10" fmla="*/ 9 w 3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">
                  <a:moveTo>
                    <a:pt x="9" y="0"/>
                  </a:moveTo>
                  <a:cubicBezTo>
                    <a:pt x="6" y="0"/>
                    <a:pt x="3" y="0"/>
                    <a:pt x="0" y="0"/>
                  </a:cubicBezTo>
                  <a:cubicBezTo>
                    <a:pt x="6" y="3"/>
                    <a:pt x="16" y="5"/>
                    <a:pt x="20" y="5"/>
                  </a:cubicBezTo>
                  <a:cubicBezTo>
                    <a:pt x="23" y="5"/>
                    <a:pt x="24" y="5"/>
                    <a:pt x="27" y="5"/>
                  </a:cubicBezTo>
                  <a:cubicBezTo>
                    <a:pt x="29" y="5"/>
                    <a:pt x="31" y="5"/>
                    <a:pt x="34" y="3"/>
                  </a:cubicBezTo>
                  <a:cubicBezTo>
                    <a:pt x="27" y="2"/>
                    <a:pt x="18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190"/>
            <p:cNvSpPr>
              <a:spLocks/>
            </p:cNvSpPr>
            <p:nvPr/>
          </p:nvSpPr>
          <p:spPr bwMode="auto">
            <a:xfrm>
              <a:off x="4588" y="1747"/>
              <a:ext cx="71" cy="38"/>
            </a:xfrm>
            <a:custGeom>
              <a:avLst/>
              <a:gdLst>
                <a:gd name="T0" fmla="*/ 30 w 30"/>
                <a:gd name="T1" fmla="*/ 0 h 16"/>
                <a:gd name="T2" fmla="*/ 0 w 30"/>
                <a:gd name="T3" fmla="*/ 11 h 16"/>
                <a:gd name="T4" fmla="*/ 2 w 30"/>
                <a:gd name="T5" fmla="*/ 13 h 16"/>
                <a:gd name="T6" fmla="*/ 6 w 30"/>
                <a:gd name="T7" fmla="*/ 16 h 16"/>
                <a:gd name="T8" fmla="*/ 22 w 30"/>
                <a:gd name="T9" fmla="*/ 10 h 16"/>
                <a:gd name="T10" fmla="*/ 23 w 30"/>
                <a:gd name="T11" fmla="*/ 5 h 16"/>
                <a:gd name="T12" fmla="*/ 30 w 30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6">
                  <a:moveTo>
                    <a:pt x="30" y="0"/>
                  </a:moveTo>
                  <a:cubicBezTo>
                    <a:pt x="21" y="2"/>
                    <a:pt x="7" y="7"/>
                    <a:pt x="0" y="11"/>
                  </a:cubicBezTo>
                  <a:cubicBezTo>
                    <a:pt x="0" y="12"/>
                    <a:pt x="1" y="13"/>
                    <a:pt x="2" y="13"/>
                  </a:cubicBezTo>
                  <a:cubicBezTo>
                    <a:pt x="2" y="15"/>
                    <a:pt x="4" y="16"/>
                    <a:pt x="6" y="16"/>
                  </a:cubicBezTo>
                  <a:cubicBezTo>
                    <a:pt x="11" y="16"/>
                    <a:pt x="21" y="13"/>
                    <a:pt x="22" y="10"/>
                  </a:cubicBezTo>
                  <a:cubicBezTo>
                    <a:pt x="23" y="8"/>
                    <a:pt x="22" y="5"/>
                    <a:pt x="23" y="5"/>
                  </a:cubicBezTo>
                  <a:cubicBezTo>
                    <a:pt x="26" y="3"/>
                    <a:pt x="29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191"/>
            <p:cNvSpPr>
              <a:spLocks/>
            </p:cNvSpPr>
            <p:nvPr/>
          </p:nvSpPr>
          <p:spPr bwMode="auto">
            <a:xfrm>
              <a:off x="5328" y="2627"/>
              <a:ext cx="35" cy="17"/>
            </a:xfrm>
            <a:custGeom>
              <a:avLst/>
              <a:gdLst>
                <a:gd name="T0" fmla="*/ 15 w 15"/>
                <a:gd name="T1" fmla="*/ 0 h 7"/>
                <a:gd name="T2" fmla="*/ 0 w 15"/>
                <a:gd name="T3" fmla="*/ 3 h 7"/>
                <a:gd name="T4" fmla="*/ 5 w 15"/>
                <a:gd name="T5" fmla="*/ 7 h 7"/>
                <a:gd name="T6" fmla="*/ 15 w 15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7">
                  <a:moveTo>
                    <a:pt x="15" y="0"/>
                  </a:moveTo>
                  <a:cubicBezTo>
                    <a:pt x="8" y="0"/>
                    <a:pt x="4" y="1"/>
                    <a:pt x="0" y="3"/>
                  </a:cubicBezTo>
                  <a:cubicBezTo>
                    <a:pt x="0" y="5"/>
                    <a:pt x="4" y="7"/>
                    <a:pt x="5" y="7"/>
                  </a:cubicBezTo>
                  <a:cubicBezTo>
                    <a:pt x="10" y="7"/>
                    <a:pt x="14" y="2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192"/>
            <p:cNvSpPr>
              <a:spLocks/>
            </p:cNvSpPr>
            <p:nvPr/>
          </p:nvSpPr>
          <p:spPr bwMode="auto">
            <a:xfrm>
              <a:off x="5134" y="68"/>
              <a:ext cx="76" cy="57"/>
            </a:xfrm>
            <a:custGeom>
              <a:avLst/>
              <a:gdLst>
                <a:gd name="T0" fmla="*/ 14 w 32"/>
                <a:gd name="T1" fmla="*/ 0 h 24"/>
                <a:gd name="T2" fmla="*/ 7 w 32"/>
                <a:gd name="T3" fmla="*/ 5 h 24"/>
                <a:gd name="T4" fmla="*/ 0 w 32"/>
                <a:gd name="T5" fmla="*/ 17 h 24"/>
                <a:gd name="T6" fmla="*/ 10 w 32"/>
                <a:gd name="T7" fmla="*/ 24 h 24"/>
                <a:gd name="T8" fmla="*/ 32 w 32"/>
                <a:gd name="T9" fmla="*/ 15 h 24"/>
                <a:gd name="T10" fmla="*/ 32 w 32"/>
                <a:gd name="T11" fmla="*/ 8 h 24"/>
                <a:gd name="T12" fmla="*/ 14 w 32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4">
                  <a:moveTo>
                    <a:pt x="14" y="0"/>
                  </a:moveTo>
                  <a:cubicBezTo>
                    <a:pt x="11" y="0"/>
                    <a:pt x="10" y="5"/>
                    <a:pt x="7" y="5"/>
                  </a:cubicBezTo>
                  <a:cubicBezTo>
                    <a:pt x="6" y="5"/>
                    <a:pt x="0" y="15"/>
                    <a:pt x="0" y="17"/>
                  </a:cubicBezTo>
                  <a:cubicBezTo>
                    <a:pt x="0" y="23"/>
                    <a:pt x="3" y="24"/>
                    <a:pt x="10" y="24"/>
                  </a:cubicBezTo>
                  <a:cubicBezTo>
                    <a:pt x="19" y="24"/>
                    <a:pt x="25" y="18"/>
                    <a:pt x="32" y="1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5" y="7"/>
                    <a:pt x="21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7" name="Freeform 193"/>
            <p:cNvSpPr>
              <a:spLocks/>
            </p:cNvSpPr>
            <p:nvPr/>
          </p:nvSpPr>
          <p:spPr bwMode="auto">
            <a:xfrm>
              <a:off x="5510" y="18"/>
              <a:ext cx="59" cy="41"/>
            </a:xfrm>
            <a:custGeom>
              <a:avLst/>
              <a:gdLst>
                <a:gd name="T0" fmla="*/ 5 w 25"/>
                <a:gd name="T1" fmla="*/ 0 h 17"/>
                <a:gd name="T2" fmla="*/ 0 w 25"/>
                <a:gd name="T3" fmla="*/ 4 h 17"/>
                <a:gd name="T4" fmla="*/ 18 w 25"/>
                <a:gd name="T5" fmla="*/ 17 h 17"/>
                <a:gd name="T6" fmla="*/ 20 w 25"/>
                <a:gd name="T7" fmla="*/ 17 h 17"/>
                <a:gd name="T8" fmla="*/ 25 w 25"/>
                <a:gd name="T9" fmla="*/ 15 h 17"/>
                <a:gd name="T10" fmla="*/ 5 w 25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5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10"/>
                    <a:pt x="11" y="17"/>
                    <a:pt x="18" y="17"/>
                  </a:cubicBezTo>
                  <a:cubicBezTo>
                    <a:pt x="18" y="17"/>
                    <a:pt x="19" y="17"/>
                    <a:pt x="20" y="17"/>
                  </a:cubicBezTo>
                  <a:cubicBezTo>
                    <a:pt x="22" y="17"/>
                    <a:pt x="25" y="17"/>
                    <a:pt x="25" y="15"/>
                  </a:cubicBezTo>
                  <a:cubicBezTo>
                    <a:pt x="25" y="7"/>
                    <a:pt x="12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194"/>
            <p:cNvSpPr>
              <a:spLocks/>
            </p:cNvSpPr>
            <p:nvPr/>
          </p:nvSpPr>
          <p:spPr bwMode="auto">
            <a:xfrm>
              <a:off x="5914" y="-197"/>
              <a:ext cx="54" cy="38"/>
            </a:xfrm>
            <a:custGeom>
              <a:avLst/>
              <a:gdLst>
                <a:gd name="T0" fmla="*/ 10 w 23"/>
                <a:gd name="T1" fmla="*/ 0 h 16"/>
                <a:gd name="T2" fmla="*/ 2 w 23"/>
                <a:gd name="T3" fmla="*/ 10 h 16"/>
                <a:gd name="T4" fmla="*/ 2 w 23"/>
                <a:gd name="T5" fmla="*/ 16 h 16"/>
                <a:gd name="T6" fmla="*/ 23 w 23"/>
                <a:gd name="T7" fmla="*/ 10 h 16"/>
                <a:gd name="T8" fmla="*/ 10 w 2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6">
                  <a:moveTo>
                    <a:pt x="10" y="0"/>
                  </a:moveTo>
                  <a:cubicBezTo>
                    <a:pt x="5" y="0"/>
                    <a:pt x="2" y="6"/>
                    <a:pt x="2" y="10"/>
                  </a:cubicBezTo>
                  <a:cubicBezTo>
                    <a:pt x="2" y="12"/>
                    <a:pt x="0" y="16"/>
                    <a:pt x="2" y="16"/>
                  </a:cubicBezTo>
                  <a:cubicBezTo>
                    <a:pt x="8" y="16"/>
                    <a:pt x="20" y="12"/>
                    <a:pt x="23" y="10"/>
                  </a:cubicBezTo>
                  <a:cubicBezTo>
                    <a:pt x="18" y="6"/>
                    <a:pt x="16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195"/>
            <p:cNvSpPr>
              <a:spLocks/>
            </p:cNvSpPr>
            <p:nvPr/>
          </p:nvSpPr>
          <p:spPr bwMode="auto">
            <a:xfrm>
              <a:off x="8417" y="-235"/>
              <a:ext cx="118" cy="50"/>
            </a:xfrm>
            <a:custGeom>
              <a:avLst/>
              <a:gdLst>
                <a:gd name="T0" fmla="*/ 25 w 50"/>
                <a:gd name="T1" fmla="*/ 0 h 21"/>
                <a:gd name="T2" fmla="*/ 0 w 50"/>
                <a:gd name="T3" fmla="*/ 16 h 21"/>
                <a:gd name="T4" fmla="*/ 2 w 50"/>
                <a:gd name="T5" fmla="*/ 13 h 21"/>
                <a:gd name="T6" fmla="*/ 34 w 50"/>
                <a:gd name="T7" fmla="*/ 21 h 21"/>
                <a:gd name="T8" fmla="*/ 50 w 50"/>
                <a:gd name="T9" fmla="*/ 21 h 21"/>
                <a:gd name="T10" fmla="*/ 25 w 50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1">
                  <a:moveTo>
                    <a:pt x="25" y="0"/>
                  </a:moveTo>
                  <a:cubicBezTo>
                    <a:pt x="13" y="0"/>
                    <a:pt x="6" y="8"/>
                    <a:pt x="0" y="16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3" y="17"/>
                    <a:pt x="25" y="16"/>
                    <a:pt x="34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49" y="9"/>
                    <a:pt x="39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196"/>
            <p:cNvSpPr>
              <a:spLocks/>
            </p:cNvSpPr>
            <p:nvPr/>
          </p:nvSpPr>
          <p:spPr bwMode="auto">
            <a:xfrm>
              <a:off x="8642" y="-351"/>
              <a:ext cx="158" cy="57"/>
            </a:xfrm>
            <a:custGeom>
              <a:avLst/>
              <a:gdLst>
                <a:gd name="T0" fmla="*/ 0 w 67"/>
                <a:gd name="T1" fmla="*/ 0 h 24"/>
                <a:gd name="T2" fmla="*/ 5 w 67"/>
                <a:gd name="T3" fmla="*/ 4 h 24"/>
                <a:gd name="T4" fmla="*/ 44 w 67"/>
                <a:gd name="T5" fmla="*/ 24 h 24"/>
                <a:gd name="T6" fmla="*/ 67 w 67"/>
                <a:gd name="T7" fmla="*/ 16 h 24"/>
                <a:gd name="T8" fmla="*/ 62 w 67"/>
                <a:gd name="T9" fmla="*/ 11 h 24"/>
                <a:gd name="T10" fmla="*/ 0 w 67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7"/>
                    <a:pt x="30" y="24"/>
                    <a:pt x="44" y="24"/>
                  </a:cubicBezTo>
                  <a:cubicBezTo>
                    <a:pt x="52" y="24"/>
                    <a:pt x="67" y="22"/>
                    <a:pt x="67" y="16"/>
                  </a:cubicBezTo>
                  <a:cubicBezTo>
                    <a:pt x="67" y="13"/>
                    <a:pt x="65" y="11"/>
                    <a:pt x="62" y="11"/>
                  </a:cubicBezTo>
                  <a:cubicBezTo>
                    <a:pt x="60" y="11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197"/>
            <p:cNvSpPr>
              <a:spLocks/>
            </p:cNvSpPr>
            <p:nvPr/>
          </p:nvSpPr>
          <p:spPr bwMode="auto">
            <a:xfrm>
              <a:off x="8415" y="-265"/>
              <a:ext cx="33" cy="30"/>
            </a:xfrm>
            <a:custGeom>
              <a:avLst/>
              <a:gdLst>
                <a:gd name="T0" fmla="*/ 7 w 14"/>
                <a:gd name="T1" fmla="*/ 0 h 13"/>
                <a:gd name="T2" fmla="*/ 0 w 14"/>
                <a:gd name="T3" fmla="*/ 6 h 13"/>
                <a:gd name="T4" fmla="*/ 6 w 14"/>
                <a:gd name="T5" fmla="*/ 13 h 13"/>
                <a:gd name="T6" fmla="*/ 14 w 14"/>
                <a:gd name="T7" fmla="*/ 6 h 13"/>
                <a:gd name="T8" fmla="*/ 7 w 1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3" y="0"/>
                    <a:pt x="0" y="2"/>
                    <a:pt x="0" y="6"/>
                  </a:cubicBezTo>
                  <a:cubicBezTo>
                    <a:pt x="0" y="11"/>
                    <a:pt x="0" y="13"/>
                    <a:pt x="6" y="13"/>
                  </a:cubicBezTo>
                  <a:cubicBezTo>
                    <a:pt x="10" y="13"/>
                    <a:pt x="14" y="10"/>
                    <a:pt x="14" y="6"/>
                  </a:cubicBezTo>
                  <a:cubicBezTo>
                    <a:pt x="14" y="2"/>
                    <a:pt x="1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198"/>
            <p:cNvSpPr>
              <a:spLocks/>
            </p:cNvSpPr>
            <p:nvPr/>
          </p:nvSpPr>
          <p:spPr bwMode="auto">
            <a:xfrm>
              <a:off x="1158" y="1139"/>
              <a:ext cx="90" cy="38"/>
            </a:xfrm>
            <a:custGeom>
              <a:avLst/>
              <a:gdLst>
                <a:gd name="T0" fmla="*/ 7 w 38"/>
                <a:gd name="T1" fmla="*/ 0 h 16"/>
                <a:gd name="T2" fmla="*/ 0 w 38"/>
                <a:gd name="T3" fmla="*/ 0 h 16"/>
                <a:gd name="T4" fmla="*/ 30 w 38"/>
                <a:gd name="T5" fmla="*/ 16 h 16"/>
                <a:gd name="T6" fmla="*/ 38 w 38"/>
                <a:gd name="T7" fmla="*/ 13 h 16"/>
                <a:gd name="T8" fmla="*/ 7 w 3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6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7" y="5"/>
                    <a:pt x="22" y="16"/>
                    <a:pt x="30" y="16"/>
                  </a:cubicBezTo>
                  <a:cubicBezTo>
                    <a:pt x="35" y="16"/>
                    <a:pt x="36" y="16"/>
                    <a:pt x="38" y="13"/>
                  </a:cubicBezTo>
                  <a:cubicBezTo>
                    <a:pt x="28" y="8"/>
                    <a:pt x="20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199"/>
            <p:cNvSpPr>
              <a:spLocks/>
            </p:cNvSpPr>
            <p:nvPr/>
          </p:nvSpPr>
          <p:spPr bwMode="auto">
            <a:xfrm>
              <a:off x="1165" y="1274"/>
              <a:ext cx="69" cy="43"/>
            </a:xfrm>
            <a:custGeom>
              <a:avLst/>
              <a:gdLst>
                <a:gd name="T0" fmla="*/ 2 w 29"/>
                <a:gd name="T1" fmla="*/ 0 h 18"/>
                <a:gd name="T2" fmla="*/ 0 w 29"/>
                <a:gd name="T3" fmla="*/ 4 h 18"/>
                <a:gd name="T4" fmla="*/ 23 w 29"/>
                <a:gd name="T5" fmla="*/ 18 h 18"/>
                <a:gd name="T6" fmla="*/ 29 w 29"/>
                <a:gd name="T7" fmla="*/ 12 h 18"/>
                <a:gd name="T8" fmla="*/ 29 w 29"/>
                <a:gd name="T9" fmla="*/ 9 h 18"/>
                <a:gd name="T10" fmla="*/ 14 w 29"/>
                <a:gd name="T11" fmla="*/ 9 h 18"/>
                <a:gd name="T12" fmla="*/ 2 w 2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8">
                  <a:moveTo>
                    <a:pt x="2" y="0"/>
                  </a:moveTo>
                  <a:cubicBezTo>
                    <a:pt x="1" y="1"/>
                    <a:pt x="0" y="3"/>
                    <a:pt x="0" y="4"/>
                  </a:cubicBezTo>
                  <a:cubicBezTo>
                    <a:pt x="0" y="8"/>
                    <a:pt x="19" y="18"/>
                    <a:pt x="23" y="18"/>
                  </a:cubicBezTo>
                  <a:cubicBezTo>
                    <a:pt x="24" y="18"/>
                    <a:pt x="29" y="15"/>
                    <a:pt x="29" y="12"/>
                  </a:cubicBezTo>
                  <a:cubicBezTo>
                    <a:pt x="29" y="11"/>
                    <a:pt x="29" y="10"/>
                    <a:pt x="29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8" y="8"/>
                    <a:pt x="5" y="6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200"/>
            <p:cNvSpPr>
              <a:spLocks/>
            </p:cNvSpPr>
            <p:nvPr/>
          </p:nvSpPr>
          <p:spPr bwMode="auto">
            <a:xfrm>
              <a:off x="1267" y="1277"/>
              <a:ext cx="47" cy="56"/>
            </a:xfrm>
            <a:custGeom>
              <a:avLst/>
              <a:gdLst>
                <a:gd name="T0" fmla="*/ 12 w 20"/>
                <a:gd name="T1" fmla="*/ 0 h 24"/>
                <a:gd name="T2" fmla="*/ 0 w 20"/>
                <a:gd name="T3" fmla="*/ 18 h 24"/>
                <a:gd name="T4" fmla="*/ 8 w 20"/>
                <a:gd name="T5" fmla="*/ 24 h 24"/>
                <a:gd name="T6" fmla="*/ 20 w 20"/>
                <a:gd name="T7" fmla="*/ 17 h 24"/>
                <a:gd name="T8" fmla="*/ 20 w 20"/>
                <a:gd name="T9" fmla="*/ 13 h 24"/>
                <a:gd name="T10" fmla="*/ 16 w 20"/>
                <a:gd name="T11" fmla="*/ 5 h 24"/>
                <a:gd name="T12" fmla="*/ 12 w 20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4">
                  <a:moveTo>
                    <a:pt x="12" y="0"/>
                  </a:moveTo>
                  <a:cubicBezTo>
                    <a:pt x="7" y="2"/>
                    <a:pt x="0" y="15"/>
                    <a:pt x="0" y="18"/>
                  </a:cubicBezTo>
                  <a:cubicBezTo>
                    <a:pt x="0" y="21"/>
                    <a:pt x="3" y="24"/>
                    <a:pt x="8" y="24"/>
                  </a:cubicBezTo>
                  <a:cubicBezTo>
                    <a:pt x="14" y="24"/>
                    <a:pt x="20" y="21"/>
                    <a:pt x="20" y="17"/>
                  </a:cubicBezTo>
                  <a:cubicBezTo>
                    <a:pt x="20" y="16"/>
                    <a:pt x="20" y="14"/>
                    <a:pt x="20" y="13"/>
                  </a:cubicBezTo>
                  <a:cubicBezTo>
                    <a:pt x="8" y="13"/>
                    <a:pt x="16" y="10"/>
                    <a:pt x="16" y="5"/>
                  </a:cubicBezTo>
                  <a:cubicBezTo>
                    <a:pt x="16" y="3"/>
                    <a:pt x="13" y="2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Freeform 201"/>
            <p:cNvSpPr>
              <a:spLocks/>
            </p:cNvSpPr>
            <p:nvPr/>
          </p:nvSpPr>
          <p:spPr bwMode="auto">
            <a:xfrm>
              <a:off x="-2493" y="626"/>
              <a:ext cx="56" cy="22"/>
            </a:xfrm>
            <a:custGeom>
              <a:avLst/>
              <a:gdLst>
                <a:gd name="T0" fmla="*/ 13 w 24"/>
                <a:gd name="T1" fmla="*/ 0 h 9"/>
                <a:gd name="T2" fmla="*/ 8 w 24"/>
                <a:gd name="T3" fmla="*/ 4 h 9"/>
                <a:gd name="T4" fmla="*/ 0 w 24"/>
                <a:gd name="T5" fmla="*/ 4 h 9"/>
                <a:gd name="T6" fmla="*/ 7 w 24"/>
                <a:gd name="T7" fmla="*/ 9 h 9"/>
                <a:gd name="T8" fmla="*/ 24 w 24"/>
                <a:gd name="T9" fmla="*/ 9 h 9"/>
                <a:gd name="T10" fmla="*/ 16 w 24"/>
                <a:gd name="T11" fmla="*/ 0 h 9"/>
                <a:gd name="T12" fmla="*/ 13 w 24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9">
                  <a:moveTo>
                    <a:pt x="13" y="0"/>
                  </a:moveTo>
                  <a:cubicBezTo>
                    <a:pt x="11" y="0"/>
                    <a:pt x="10" y="1"/>
                    <a:pt x="8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5" y="8"/>
                    <a:pt x="7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4"/>
                    <a:pt x="23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Freeform 202"/>
            <p:cNvSpPr>
              <a:spLocks/>
            </p:cNvSpPr>
            <p:nvPr/>
          </p:nvSpPr>
          <p:spPr bwMode="auto">
            <a:xfrm>
              <a:off x="-2080" y="2393"/>
              <a:ext cx="31" cy="28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8 h 12"/>
                <a:gd name="T4" fmla="*/ 3 w 13"/>
                <a:gd name="T5" fmla="*/ 12 h 12"/>
                <a:gd name="T6" fmla="*/ 13 w 13"/>
                <a:gd name="T7" fmla="*/ 9 h 12"/>
                <a:gd name="T8" fmla="*/ 13 w 13"/>
                <a:gd name="T9" fmla="*/ 5 h 12"/>
                <a:gd name="T10" fmla="*/ 0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0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0" y="9"/>
                    <a:pt x="2" y="12"/>
                    <a:pt x="3" y="12"/>
                  </a:cubicBezTo>
                  <a:cubicBezTo>
                    <a:pt x="7" y="12"/>
                    <a:pt x="9" y="10"/>
                    <a:pt x="13" y="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2"/>
                    <a:pt x="6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203"/>
            <p:cNvSpPr>
              <a:spLocks/>
            </p:cNvSpPr>
            <p:nvPr/>
          </p:nvSpPr>
          <p:spPr bwMode="auto">
            <a:xfrm>
              <a:off x="-2103" y="2353"/>
              <a:ext cx="16" cy="12"/>
            </a:xfrm>
            <a:custGeom>
              <a:avLst/>
              <a:gdLst>
                <a:gd name="T0" fmla="*/ 0 w 7"/>
                <a:gd name="T1" fmla="*/ 0 h 5"/>
                <a:gd name="T2" fmla="*/ 5 w 7"/>
                <a:gd name="T3" fmla="*/ 5 h 5"/>
                <a:gd name="T4" fmla="*/ 7 w 7"/>
                <a:gd name="T5" fmla="*/ 4 h 5"/>
                <a:gd name="T6" fmla="*/ 0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2" y="1"/>
                    <a:pt x="2" y="5"/>
                    <a:pt x="5" y="5"/>
                  </a:cubicBezTo>
                  <a:cubicBezTo>
                    <a:pt x="5" y="5"/>
                    <a:pt x="7" y="4"/>
                    <a:pt x="7" y="4"/>
                  </a:cubicBezTo>
                  <a:cubicBezTo>
                    <a:pt x="5" y="2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Freeform 204"/>
            <p:cNvSpPr>
              <a:spLocks/>
            </p:cNvSpPr>
            <p:nvPr/>
          </p:nvSpPr>
          <p:spPr bwMode="auto">
            <a:xfrm>
              <a:off x="-2134" y="2339"/>
              <a:ext cx="21" cy="9"/>
            </a:xfrm>
            <a:custGeom>
              <a:avLst/>
              <a:gdLst>
                <a:gd name="T0" fmla="*/ 9 w 9"/>
                <a:gd name="T1" fmla="*/ 0 h 4"/>
                <a:gd name="T2" fmla="*/ 0 w 9"/>
                <a:gd name="T3" fmla="*/ 0 h 4"/>
                <a:gd name="T4" fmla="*/ 3 w 9"/>
                <a:gd name="T5" fmla="*/ 4 h 4"/>
                <a:gd name="T6" fmla="*/ 9 w 9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3" y="4"/>
                  </a:cubicBezTo>
                  <a:cubicBezTo>
                    <a:pt x="5" y="4"/>
                    <a:pt x="8" y="2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Freeform 205"/>
            <p:cNvSpPr>
              <a:spLocks/>
            </p:cNvSpPr>
            <p:nvPr/>
          </p:nvSpPr>
          <p:spPr bwMode="auto">
            <a:xfrm>
              <a:off x="-2165" y="2324"/>
              <a:ext cx="19" cy="12"/>
            </a:xfrm>
            <a:custGeom>
              <a:avLst/>
              <a:gdLst>
                <a:gd name="T0" fmla="*/ 8 w 8"/>
                <a:gd name="T1" fmla="*/ 0 h 5"/>
                <a:gd name="T2" fmla="*/ 3 w 8"/>
                <a:gd name="T3" fmla="*/ 1 h 5"/>
                <a:gd name="T4" fmla="*/ 4 w 8"/>
                <a:gd name="T5" fmla="*/ 1 h 5"/>
                <a:gd name="T6" fmla="*/ 0 w 8"/>
                <a:gd name="T7" fmla="*/ 1 h 5"/>
                <a:gd name="T8" fmla="*/ 5 w 8"/>
                <a:gd name="T9" fmla="*/ 5 h 5"/>
                <a:gd name="T10" fmla="*/ 8 w 8"/>
                <a:gd name="T11" fmla="*/ 3 h 5"/>
                <a:gd name="T12" fmla="*/ 8 w 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">
                  <a:moveTo>
                    <a:pt x="8" y="0"/>
                  </a:moveTo>
                  <a:cubicBezTo>
                    <a:pt x="6" y="0"/>
                    <a:pt x="5" y="0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1"/>
                    <a:pt x="3" y="5"/>
                    <a:pt x="5" y="5"/>
                  </a:cubicBezTo>
                  <a:cubicBezTo>
                    <a:pt x="6" y="5"/>
                    <a:pt x="8" y="4"/>
                    <a:pt x="8" y="3"/>
                  </a:cubicBezTo>
                  <a:cubicBezTo>
                    <a:pt x="8" y="2"/>
                    <a:pt x="8" y="1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Freeform 206"/>
            <p:cNvSpPr>
              <a:spLocks/>
            </p:cNvSpPr>
            <p:nvPr/>
          </p:nvSpPr>
          <p:spPr bwMode="auto">
            <a:xfrm>
              <a:off x="-2215" y="2296"/>
              <a:ext cx="19" cy="17"/>
            </a:xfrm>
            <a:custGeom>
              <a:avLst/>
              <a:gdLst>
                <a:gd name="T0" fmla="*/ 3 w 8"/>
                <a:gd name="T1" fmla="*/ 0 h 7"/>
                <a:gd name="T2" fmla="*/ 0 w 8"/>
                <a:gd name="T3" fmla="*/ 3 h 7"/>
                <a:gd name="T4" fmla="*/ 4 w 8"/>
                <a:gd name="T5" fmla="*/ 7 h 7"/>
                <a:gd name="T6" fmla="*/ 8 w 8"/>
                <a:gd name="T7" fmla="*/ 7 h 7"/>
                <a:gd name="T8" fmla="*/ 7 w 8"/>
                <a:gd name="T9" fmla="*/ 2 h 7"/>
                <a:gd name="T10" fmla="*/ 3 w 8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0" y="4"/>
                    <a:pt x="2" y="7"/>
                    <a:pt x="4" y="7"/>
                  </a:cubicBezTo>
                  <a:cubicBezTo>
                    <a:pt x="5" y="7"/>
                    <a:pt x="7" y="7"/>
                    <a:pt x="8" y="7"/>
                  </a:cubicBezTo>
                  <a:cubicBezTo>
                    <a:pt x="7" y="5"/>
                    <a:pt x="7" y="4"/>
                    <a:pt x="7" y="2"/>
                  </a:cubicBezTo>
                  <a:cubicBezTo>
                    <a:pt x="5" y="2"/>
                    <a:pt x="4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7" name="Date Placeholder 10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7424D-EF55-4A09-A71D-FEF5529E9098}" type="datetime2">
              <a:rPr lang="en-IN" smtClean="0"/>
              <a:pPr/>
              <a:t>Thursday, 27 June 2019</a:t>
            </a:fld>
            <a:endParaRPr lang="en-IN"/>
          </a:p>
        </p:txBody>
      </p:sp>
      <p:sp>
        <p:nvSpPr>
          <p:cNvPr id="104" name="Slide Number Placeholder 10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A994-0199-404F-AA50-93B58BA19A48}" type="slidenum">
              <a:rPr lang="en-IN" smtClean="0"/>
              <a:pPr/>
              <a:t>11</a:t>
            </a:fld>
            <a:endParaRPr lang="en-IN"/>
          </a:p>
        </p:txBody>
      </p:sp>
      <p:sp>
        <p:nvSpPr>
          <p:cNvPr id="220" name="Footer Placeholder 2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Work Experience Presentation</a:t>
            </a:r>
            <a:endParaRPr lang="en-IN"/>
          </a:p>
        </p:txBody>
      </p:sp>
      <p:sp>
        <p:nvSpPr>
          <p:cNvPr id="75" name="Rectangle 74"/>
          <p:cNvSpPr/>
          <p:nvPr/>
        </p:nvSpPr>
        <p:spPr>
          <a:xfrm>
            <a:off x="2123728" y="1347614"/>
            <a:ext cx="468052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Thank you! </a:t>
            </a:r>
            <a:endParaRPr lang="en-US" sz="6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39" name="Freeform 14"/>
          <p:cNvSpPr>
            <a:spLocks noEditPoints="1"/>
          </p:cNvSpPr>
          <p:nvPr/>
        </p:nvSpPr>
        <p:spPr bwMode="auto">
          <a:xfrm>
            <a:off x="3203848" y="3939902"/>
            <a:ext cx="432000" cy="432000"/>
          </a:xfrm>
          <a:custGeom>
            <a:avLst/>
            <a:gdLst>
              <a:gd name="T0" fmla="*/ 1853 w 3318"/>
              <a:gd name="T1" fmla="*/ 3017 h 3302"/>
              <a:gd name="T2" fmla="*/ 1682 w 3318"/>
              <a:gd name="T3" fmla="*/ 3117 h 3302"/>
              <a:gd name="T4" fmla="*/ 1505 w 3318"/>
              <a:gd name="T5" fmla="*/ 3108 h 3302"/>
              <a:gd name="T6" fmla="*/ 1605 w 3318"/>
              <a:gd name="T7" fmla="*/ 3159 h 3302"/>
              <a:gd name="T8" fmla="*/ 1831 w 3318"/>
              <a:gd name="T9" fmla="*/ 3185 h 3302"/>
              <a:gd name="T10" fmla="*/ 2045 w 3318"/>
              <a:gd name="T11" fmla="*/ 3046 h 3302"/>
              <a:gd name="T12" fmla="*/ 299 w 3318"/>
              <a:gd name="T13" fmla="*/ 1197 h 3302"/>
              <a:gd name="T14" fmla="*/ 258 w 3318"/>
              <a:gd name="T15" fmla="*/ 1233 h 3302"/>
              <a:gd name="T16" fmla="*/ 131 w 3318"/>
              <a:gd name="T17" fmla="*/ 1423 h 3302"/>
              <a:gd name="T18" fmla="*/ 154 w 3318"/>
              <a:gd name="T19" fmla="*/ 1644 h 3302"/>
              <a:gd name="T20" fmla="*/ 228 w 3318"/>
              <a:gd name="T21" fmla="*/ 1783 h 3302"/>
              <a:gd name="T22" fmla="*/ 205 w 3318"/>
              <a:gd name="T23" fmla="*/ 1602 h 3302"/>
              <a:gd name="T24" fmla="*/ 257 w 3318"/>
              <a:gd name="T25" fmla="*/ 1454 h 3302"/>
              <a:gd name="T26" fmla="*/ 403 w 3318"/>
              <a:gd name="T27" fmla="*/ 1373 h 3302"/>
              <a:gd name="T28" fmla="*/ 479 w 3318"/>
              <a:gd name="T29" fmla="*/ 1061 h 3302"/>
              <a:gd name="T30" fmla="*/ 741 w 3318"/>
              <a:gd name="T31" fmla="*/ 1353 h 3302"/>
              <a:gd name="T32" fmla="*/ 766 w 3318"/>
              <a:gd name="T33" fmla="*/ 1587 h 3302"/>
              <a:gd name="T34" fmla="*/ 621 w 3318"/>
              <a:gd name="T35" fmla="*/ 1759 h 3302"/>
              <a:gd name="T36" fmla="*/ 657 w 3318"/>
              <a:gd name="T37" fmla="*/ 1989 h 3302"/>
              <a:gd name="T38" fmla="*/ 921 w 3318"/>
              <a:gd name="T39" fmla="*/ 2308 h 3302"/>
              <a:gd name="T40" fmla="*/ 1244 w 3318"/>
              <a:gd name="T41" fmla="*/ 2599 h 3302"/>
              <a:gd name="T42" fmla="*/ 1504 w 3318"/>
              <a:gd name="T43" fmla="*/ 2702 h 3302"/>
              <a:gd name="T44" fmla="*/ 1673 w 3318"/>
              <a:gd name="T45" fmla="*/ 2557 h 3302"/>
              <a:gd name="T46" fmla="*/ 1883 w 3318"/>
              <a:gd name="T47" fmla="*/ 2531 h 3302"/>
              <a:gd name="T48" fmla="*/ 2200 w 3318"/>
              <a:gd name="T49" fmla="*/ 2762 h 3302"/>
              <a:gd name="T50" fmla="*/ 2237 w 3318"/>
              <a:gd name="T51" fmla="*/ 3009 h 3302"/>
              <a:gd name="T52" fmla="*/ 2073 w 3318"/>
              <a:gd name="T53" fmla="*/ 3202 h 3302"/>
              <a:gd name="T54" fmla="*/ 1788 w 3318"/>
              <a:gd name="T55" fmla="*/ 3299 h 3302"/>
              <a:gd name="T56" fmla="*/ 1245 w 3318"/>
              <a:gd name="T57" fmla="*/ 3105 h 3302"/>
              <a:gd name="T58" fmla="*/ 583 w 3318"/>
              <a:gd name="T59" fmla="*/ 2569 h 3302"/>
              <a:gd name="T60" fmla="*/ 126 w 3318"/>
              <a:gd name="T61" fmla="*/ 1919 h 3302"/>
              <a:gd name="T62" fmla="*/ 1 w 3318"/>
              <a:gd name="T63" fmla="*/ 1421 h 3302"/>
              <a:gd name="T64" fmla="*/ 139 w 3318"/>
              <a:gd name="T65" fmla="*/ 1185 h 3302"/>
              <a:gd name="T66" fmla="*/ 342 w 3318"/>
              <a:gd name="T67" fmla="*/ 1044 h 3302"/>
              <a:gd name="T68" fmla="*/ 2639 w 3318"/>
              <a:gd name="T69" fmla="*/ 727 h 3302"/>
              <a:gd name="T70" fmla="*/ 2697 w 3318"/>
              <a:gd name="T71" fmla="*/ 944 h 3302"/>
              <a:gd name="T72" fmla="*/ 2914 w 3318"/>
              <a:gd name="T73" fmla="*/ 888 h 3302"/>
              <a:gd name="T74" fmla="*/ 2858 w 3318"/>
              <a:gd name="T75" fmla="*/ 669 h 3302"/>
              <a:gd name="T76" fmla="*/ 2177 w 3318"/>
              <a:gd name="T77" fmla="*/ 705 h 3302"/>
              <a:gd name="T78" fmla="*/ 2197 w 3318"/>
              <a:gd name="T79" fmla="*/ 929 h 3302"/>
              <a:gd name="T80" fmla="*/ 2421 w 3318"/>
              <a:gd name="T81" fmla="*/ 910 h 3302"/>
              <a:gd name="T82" fmla="*/ 2402 w 3318"/>
              <a:gd name="T83" fmla="*/ 686 h 3302"/>
              <a:gd name="T84" fmla="*/ 1718 w 3318"/>
              <a:gd name="T85" fmla="*/ 686 h 3302"/>
              <a:gd name="T86" fmla="*/ 1699 w 3318"/>
              <a:gd name="T87" fmla="*/ 910 h 3302"/>
              <a:gd name="T88" fmla="*/ 1924 w 3318"/>
              <a:gd name="T89" fmla="*/ 929 h 3302"/>
              <a:gd name="T90" fmla="*/ 1944 w 3318"/>
              <a:gd name="T91" fmla="*/ 705 h 3302"/>
              <a:gd name="T92" fmla="*/ 2533 w 3318"/>
              <a:gd name="T93" fmla="*/ 21 h 3302"/>
              <a:gd name="T94" fmla="*/ 3094 w 3318"/>
              <a:gd name="T95" fmla="*/ 302 h 3302"/>
              <a:gd name="T96" fmla="*/ 3318 w 3318"/>
              <a:gd name="T97" fmla="*/ 807 h 3302"/>
              <a:gd name="T98" fmla="*/ 3094 w 3318"/>
              <a:gd name="T99" fmla="*/ 1312 h 3302"/>
              <a:gd name="T100" fmla="*/ 2533 w 3318"/>
              <a:gd name="T101" fmla="*/ 1593 h 3302"/>
              <a:gd name="T102" fmla="*/ 1992 w 3318"/>
              <a:gd name="T103" fmla="*/ 1713 h 3302"/>
              <a:gd name="T104" fmla="*/ 1521 w 3318"/>
              <a:gd name="T105" fmla="*/ 1813 h 3302"/>
              <a:gd name="T106" fmla="*/ 1584 w 3318"/>
              <a:gd name="T107" fmla="*/ 1381 h 3302"/>
              <a:gd name="T108" fmla="*/ 1291 w 3318"/>
              <a:gd name="T109" fmla="*/ 927 h 3302"/>
              <a:gd name="T110" fmla="*/ 1420 w 3318"/>
              <a:gd name="T111" fmla="*/ 400 h 3302"/>
              <a:gd name="T112" fmla="*/ 1919 w 3318"/>
              <a:gd name="T113" fmla="*/ 57 h 3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18" h="3302">
                <a:moveTo>
                  <a:pt x="1903" y="2900"/>
                </a:moveTo>
                <a:lnTo>
                  <a:pt x="1902" y="2903"/>
                </a:lnTo>
                <a:lnTo>
                  <a:pt x="1899" y="2911"/>
                </a:lnTo>
                <a:lnTo>
                  <a:pt x="1895" y="2923"/>
                </a:lnTo>
                <a:lnTo>
                  <a:pt x="1889" y="2940"/>
                </a:lnTo>
                <a:lnTo>
                  <a:pt x="1883" y="2957"/>
                </a:lnTo>
                <a:lnTo>
                  <a:pt x="1875" y="2976"/>
                </a:lnTo>
                <a:lnTo>
                  <a:pt x="1865" y="2997"/>
                </a:lnTo>
                <a:lnTo>
                  <a:pt x="1853" y="3017"/>
                </a:lnTo>
                <a:lnTo>
                  <a:pt x="1838" y="3038"/>
                </a:lnTo>
                <a:lnTo>
                  <a:pt x="1820" y="3057"/>
                </a:lnTo>
                <a:lnTo>
                  <a:pt x="1798" y="3075"/>
                </a:lnTo>
                <a:lnTo>
                  <a:pt x="1773" y="3090"/>
                </a:lnTo>
                <a:lnTo>
                  <a:pt x="1752" y="3100"/>
                </a:lnTo>
                <a:lnTo>
                  <a:pt x="1728" y="3107"/>
                </a:lnTo>
                <a:lnTo>
                  <a:pt x="1713" y="3111"/>
                </a:lnTo>
                <a:lnTo>
                  <a:pt x="1697" y="3114"/>
                </a:lnTo>
                <a:lnTo>
                  <a:pt x="1682" y="3117"/>
                </a:lnTo>
                <a:lnTo>
                  <a:pt x="1658" y="3119"/>
                </a:lnTo>
                <a:lnTo>
                  <a:pt x="1635" y="3120"/>
                </a:lnTo>
                <a:lnTo>
                  <a:pt x="1614" y="3120"/>
                </a:lnTo>
                <a:lnTo>
                  <a:pt x="1593" y="3119"/>
                </a:lnTo>
                <a:lnTo>
                  <a:pt x="1568" y="3117"/>
                </a:lnTo>
                <a:lnTo>
                  <a:pt x="1545" y="3114"/>
                </a:lnTo>
                <a:lnTo>
                  <a:pt x="1527" y="3111"/>
                </a:lnTo>
                <a:lnTo>
                  <a:pt x="1514" y="3109"/>
                </a:lnTo>
                <a:lnTo>
                  <a:pt x="1505" y="3108"/>
                </a:lnTo>
                <a:lnTo>
                  <a:pt x="1502" y="3107"/>
                </a:lnTo>
                <a:lnTo>
                  <a:pt x="1504" y="3108"/>
                </a:lnTo>
                <a:lnTo>
                  <a:pt x="1508" y="3111"/>
                </a:lnTo>
                <a:lnTo>
                  <a:pt x="1515" y="3114"/>
                </a:lnTo>
                <a:lnTo>
                  <a:pt x="1524" y="3119"/>
                </a:lnTo>
                <a:lnTo>
                  <a:pt x="1540" y="3128"/>
                </a:lnTo>
                <a:lnTo>
                  <a:pt x="1560" y="3139"/>
                </a:lnTo>
                <a:lnTo>
                  <a:pt x="1585" y="3150"/>
                </a:lnTo>
                <a:lnTo>
                  <a:pt x="1605" y="3159"/>
                </a:lnTo>
                <a:lnTo>
                  <a:pt x="1628" y="3167"/>
                </a:lnTo>
                <a:lnTo>
                  <a:pt x="1652" y="3174"/>
                </a:lnTo>
                <a:lnTo>
                  <a:pt x="1678" y="3181"/>
                </a:lnTo>
                <a:lnTo>
                  <a:pt x="1696" y="3185"/>
                </a:lnTo>
                <a:lnTo>
                  <a:pt x="1715" y="3188"/>
                </a:lnTo>
                <a:lnTo>
                  <a:pt x="1735" y="3190"/>
                </a:lnTo>
                <a:lnTo>
                  <a:pt x="1767" y="3192"/>
                </a:lnTo>
                <a:lnTo>
                  <a:pt x="1799" y="3189"/>
                </a:lnTo>
                <a:lnTo>
                  <a:pt x="1831" y="3185"/>
                </a:lnTo>
                <a:lnTo>
                  <a:pt x="1863" y="3176"/>
                </a:lnTo>
                <a:lnTo>
                  <a:pt x="1893" y="3165"/>
                </a:lnTo>
                <a:lnTo>
                  <a:pt x="1923" y="3150"/>
                </a:lnTo>
                <a:lnTo>
                  <a:pt x="1950" y="3134"/>
                </a:lnTo>
                <a:lnTo>
                  <a:pt x="1974" y="3116"/>
                </a:lnTo>
                <a:lnTo>
                  <a:pt x="1996" y="3098"/>
                </a:lnTo>
                <a:lnTo>
                  <a:pt x="2015" y="3079"/>
                </a:lnTo>
                <a:lnTo>
                  <a:pt x="2031" y="3062"/>
                </a:lnTo>
                <a:lnTo>
                  <a:pt x="2045" y="3046"/>
                </a:lnTo>
                <a:lnTo>
                  <a:pt x="2057" y="3033"/>
                </a:lnTo>
                <a:lnTo>
                  <a:pt x="2066" y="3021"/>
                </a:lnTo>
                <a:lnTo>
                  <a:pt x="2073" y="3013"/>
                </a:lnTo>
                <a:lnTo>
                  <a:pt x="2078" y="3006"/>
                </a:lnTo>
                <a:lnTo>
                  <a:pt x="2081" y="3003"/>
                </a:lnTo>
                <a:lnTo>
                  <a:pt x="2082" y="3001"/>
                </a:lnTo>
                <a:lnTo>
                  <a:pt x="1903" y="2900"/>
                </a:lnTo>
                <a:close/>
                <a:moveTo>
                  <a:pt x="300" y="1197"/>
                </a:moveTo>
                <a:lnTo>
                  <a:pt x="299" y="1197"/>
                </a:lnTo>
                <a:lnTo>
                  <a:pt x="298" y="1199"/>
                </a:lnTo>
                <a:lnTo>
                  <a:pt x="296" y="1201"/>
                </a:lnTo>
                <a:lnTo>
                  <a:pt x="294" y="1202"/>
                </a:lnTo>
                <a:lnTo>
                  <a:pt x="292" y="1204"/>
                </a:lnTo>
                <a:lnTo>
                  <a:pt x="290" y="1206"/>
                </a:lnTo>
                <a:lnTo>
                  <a:pt x="287" y="1209"/>
                </a:lnTo>
                <a:lnTo>
                  <a:pt x="283" y="1212"/>
                </a:lnTo>
                <a:lnTo>
                  <a:pt x="271" y="1221"/>
                </a:lnTo>
                <a:lnTo>
                  <a:pt x="258" y="1233"/>
                </a:lnTo>
                <a:lnTo>
                  <a:pt x="243" y="1247"/>
                </a:lnTo>
                <a:lnTo>
                  <a:pt x="226" y="1263"/>
                </a:lnTo>
                <a:lnTo>
                  <a:pt x="207" y="1284"/>
                </a:lnTo>
                <a:lnTo>
                  <a:pt x="189" y="1306"/>
                </a:lnTo>
                <a:lnTo>
                  <a:pt x="171" y="1331"/>
                </a:lnTo>
                <a:lnTo>
                  <a:pt x="155" y="1360"/>
                </a:lnTo>
                <a:lnTo>
                  <a:pt x="146" y="1380"/>
                </a:lnTo>
                <a:lnTo>
                  <a:pt x="138" y="1401"/>
                </a:lnTo>
                <a:lnTo>
                  <a:pt x="131" y="1423"/>
                </a:lnTo>
                <a:lnTo>
                  <a:pt x="127" y="1446"/>
                </a:lnTo>
                <a:lnTo>
                  <a:pt x="124" y="1468"/>
                </a:lnTo>
                <a:lnTo>
                  <a:pt x="123" y="1490"/>
                </a:lnTo>
                <a:lnTo>
                  <a:pt x="123" y="1512"/>
                </a:lnTo>
                <a:lnTo>
                  <a:pt x="125" y="1533"/>
                </a:lnTo>
                <a:lnTo>
                  <a:pt x="128" y="1553"/>
                </a:lnTo>
                <a:lnTo>
                  <a:pt x="134" y="1583"/>
                </a:lnTo>
                <a:lnTo>
                  <a:pt x="141" y="1611"/>
                </a:lnTo>
                <a:lnTo>
                  <a:pt x="154" y="1644"/>
                </a:lnTo>
                <a:lnTo>
                  <a:pt x="167" y="1675"/>
                </a:lnTo>
                <a:lnTo>
                  <a:pt x="180" y="1702"/>
                </a:lnTo>
                <a:lnTo>
                  <a:pt x="193" y="1725"/>
                </a:lnTo>
                <a:lnTo>
                  <a:pt x="205" y="1746"/>
                </a:lnTo>
                <a:lnTo>
                  <a:pt x="214" y="1761"/>
                </a:lnTo>
                <a:lnTo>
                  <a:pt x="220" y="1770"/>
                </a:lnTo>
                <a:lnTo>
                  <a:pt x="224" y="1777"/>
                </a:lnTo>
                <a:lnTo>
                  <a:pt x="227" y="1781"/>
                </a:lnTo>
                <a:lnTo>
                  <a:pt x="228" y="1783"/>
                </a:lnTo>
                <a:lnTo>
                  <a:pt x="227" y="1780"/>
                </a:lnTo>
                <a:lnTo>
                  <a:pt x="225" y="1771"/>
                </a:lnTo>
                <a:lnTo>
                  <a:pt x="222" y="1758"/>
                </a:lnTo>
                <a:lnTo>
                  <a:pt x="219" y="1740"/>
                </a:lnTo>
                <a:lnTo>
                  <a:pt x="214" y="1717"/>
                </a:lnTo>
                <a:lnTo>
                  <a:pt x="211" y="1692"/>
                </a:lnTo>
                <a:lnTo>
                  <a:pt x="207" y="1664"/>
                </a:lnTo>
                <a:lnTo>
                  <a:pt x="206" y="1633"/>
                </a:lnTo>
                <a:lnTo>
                  <a:pt x="205" y="1602"/>
                </a:lnTo>
                <a:lnTo>
                  <a:pt x="208" y="1577"/>
                </a:lnTo>
                <a:lnTo>
                  <a:pt x="211" y="1552"/>
                </a:lnTo>
                <a:lnTo>
                  <a:pt x="215" y="1537"/>
                </a:lnTo>
                <a:lnTo>
                  <a:pt x="219" y="1522"/>
                </a:lnTo>
                <a:lnTo>
                  <a:pt x="224" y="1507"/>
                </a:lnTo>
                <a:lnTo>
                  <a:pt x="230" y="1494"/>
                </a:lnTo>
                <a:lnTo>
                  <a:pt x="237" y="1481"/>
                </a:lnTo>
                <a:lnTo>
                  <a:pt x="244" y="1469"/>
                </a:lnTo>
                <a:lnTo>
                  <a:pt x="257" y="1454"/>
                </a:lnTo>
                <a:lnTo>
                  <a:pt x="270" y="1440"/>
                </a:lnTo>
                <a:lnTo>
                  <a:pt x="285" y="1429"/>
                </a:lnTo>
                <a:lnTo>
                  <a:pt x="300" y="1418"/>
                </a:lnTo>
                <a:lnTo>
                  <a:pt x="315" y="1409"/>
                </a:lnTo>
                <a:lnTo>
                  <a:pt x="330" y="1402"/>
                </a:lnTo>
                <a:lnTo>
                  <a:pt x="359" y="1390"/>
                </a:lnTo>
                <a:lnTo>
                  <a:pt x="384" y="1381"/>
                </a:lnTo>
                <a:lnTo>
                  <a:pt x="395" y="1376"/>
                </a:lnTo>
                <a:lnTo>
                  <a:pt x="403" y="1373"/>
                </a:lnTo>
                <a:lnTo>
                  <a:pt x="406" y="1372"/>
                </a:lnTo>
                <a:lnTo>
                  <a:pt x="408" y="1371"/>
                </a:lnTo>
                <a:lnTo>
                  <a:pt x="410" y="1370"/>
                </a:lnTo>
                <a:lnTo>
                  <a:pt x="410" y="1370"/>
                </a:lnTo>
                <a:lnTo>
                  <a:pt x="300" y="1197"/>
                </a:lnTo>
                <a:close/>
                <a:moveTo>
                  <a:pt x="394" y="1039"/>
                </a:moveTo>
                <a:lnTo>
                  <a:pt x="421" y="1042"/>
                </a:lnTo>
                <a:lnTo>
                  <a:pt x="449" y="1049"/>
                </a:lnTo>
                <a:lnTo>
                  <a:pt x="479" y="1061"/>
                </a:lnTo>
                <a:lnTo>
                  <a:pt x="508" y="1077"/>
                </a:lnTo>
                <a:lnTo>
                  <a:pt x="539" y="1099"/>
                </a:lnTo>
                <a:lnTo>
                  <a:pt x="570" y="1126"/>
                </a:lnTo>
                <a:lnTo>
                  <a:pt x="602" y="1159"/>
                </a:lnTo>
                <a:lnTo>
                  <a:pt x="635" y="1198"/>
                </a:lnTo>
                <a:lnTo>
                  <a:pt x="669" y="1240"/>
                </a:lnTo>
                <a:lnTo>
                  <a:pt x="698" y="1281"/>
                </a:lnTo>
                <a:lnTo>
                  <a:pt x="721" y="1318"/>
                </a:lnTo>
                <a:lnTo>
                  <a:pt x="741" y="1353"/>
                </a:lnTo>
                <a:lnTo>
                  <a:pt x="757" y="1385"/>
                </a:lnTo>
                <a:lnTo>
                  <a:pt x="769" y="1416"/>
                </a:lnTo>
                <a:lnTo>
                  <a:pt x="778" y="1445"/>
                </a:lnTo>
                <a:lnTo>
                  <a:pt x="783" y="1472"/>
                </a:lnTo>
                <a:lnTo>
                  <a:pt x="785" y="1498"/>
                </a:lnTo>
                <a:lnTo>
                  <a:pt x="784" y="1521"/>
                </a:lnTo>
                <a:lnTo>
                  <a:pt x="781" y="1544"/>
                </a:lnTo>
                <a:lnTo>
                  <a:pt x="775" y="1566"/>
                </a:lnTo>
                <a:lnTo>
                  <a:pt x="766" y="1587"/>
                </a:lnTo>
                <a:lnTo>
                  <a:pt x="756" y="1607"/>
                </a:lnTo>
                <a:lnTo>
                  <a:pt x="744" y="1626"/>
                </a:lnTo>
                <a:lnTo>
                  <a:pt x="730" y="1645"/>
                </a:lnTo>
                <a:lnTo>
                  <a:pt x="714" y="1664"/>
                </a:lnTo>
                <a:lnTo>
                  <a:pt x="697" y="1682"/>
                </a:lnTo>
                <a:lnTo>
                  <a:pt x="680" y="1700"/>
                </a:lnTo>
                <a:lnTo>
                  <a:pt x="661" y="1719"/>
                </a:lnTo>
                <a:lnTo>
                  <a:pt x="641" y="1739"/>
                </a:lnTo>
                <a:lnTo>
                  <a:pt x="621" y="1759"/>
                </a:lnTo>
                <a:lnTo>
                  <a:pt x="607" y="1776"/>
                </a:lnTo>
                <a:lnTo>
                  <a:pt x="599" y="1796"/>
                </a:lnTo>
                <a:lnTo>
                  <a:pt x="595" y="1818"/>
                </a:lnTo>
                <a:lnTo>
                  <a:pt x="596" y="1842"/>
                </a:lnTo>
                <a:lnTo>
                  <a:pt x="600" y="1868"/>
                </a:lnTo>
                <a:lnTo>
                  <a:pt x="609" y="1897"/>
                </a:lnTo>
                <a:lnTo>
                  <a:pt x="621" y="1926"/>
                </a:lnTo>
                <a:lnTo>
                  <a:pt x="637" y="1957"/>
                </a:lnTo>
                <a:lnTo>
                  <a:pt x="657" y="1989"/>
                </a:lnTo>
                <a:lnTo>
                  <a:pt x="678" y="2022"/>
                </a:lnTo>
                <a:lnTo>
                  <a:pt x="702" y="2057"/>
                </a:lnTo>
                <a:lnTo>
                  <a:pt x="729" y="2092"/>
                </a:lnTo>
                <a:lnTo>
                  <a:pt x="757" y="2127"/>
                </a:lnTo>
                <a:lnTo>
                  <a:pt x="787" y="2163"/>
                </a:lnTo>
                <a:lnTo>
                  <a:pt x="819" y="2200"/>
                </a:lnTo>
                <a:lnTo>
                  <a:pt x="853" y="2236"/>
                </a:lnTo>
                <a:lnTo>
                  <a:pt x="887" y="2272"/>
                </a:lnTo>
                <a:lnTo>
                  <a:pt x="921" y="2308"/>
                </a:lnTo>
                <a:lnTo>
                  <a:pt x="956" y="2345"/>
                </a:lnTo>
                <a:lnTo>
                  <a:pt x="992" y="2380"/>
                </a:lnTo>
                <a:lnTo>
                  <a:pt x="1028" y="2414"/>
                </a:lnTo>
                <a:lnTo>
                  <a:pt x="1064" y="2448"/>
                </a:lnTo>
                <a:lnTo>
                  <a:pt x="1101" y="2482"/>
                </a:lnTo>
                <a:lnTo>
                  <a:pt x="1137" y="2514"/>
                </a:lnTo>
                <a:lnTo>
                  <a:pt x="1172" y="2544"/>
                </a:lnTo>
                <a:lnTo>
                  <a:pt x="1209" y="2572"/>
                </a:lnTo>
                <a:lnTo>
                  <a:pt x="1244" y="2599"/>
                </a:lnTo>
                <a:lnTo>
                  <a:pt x="1278" y="2623"/>
                </a:lnTo>
                <a:lnTo>
                  <a:pt x="1311" y="2645"/>
                </a:lnTo>
                <a:lnTo>
                  <a:pt x="1343" y="2664"/>
                </a:lnTo>
                <a:lnTo>
                  <a:pt x="1374" y="2679"/>
                </a:lnTo>
                <a:lnTo>
                  <a:pt x="1404" y="2692"/>
                </a:lnTo>
                <a:lnTo>
                  <a:pt x="1432" y="2700"/>
                </a:lnTo>
                <a:lnTo>
                  <a:pt x="1458" y="2705"/>
                </a:lnTo>
                <a:lnTo>
                  <a:pt x="1482" y="2706"/>
                </a:lnTo>
                <a:lnTo>
                  <a:pt x="1504" y="2702"/>
                </a:lnTo>
                <a:lnTo>
                  <a:pt x="1524" y="2693"/>
                </a:lnTo>
                <a:lnTo>
                  <a:pt x="1541" y="2680"/>
                </a:lnTo>
                <a:lnTo>
                  <a:pt x="1560" y="2660"/>
                </a:lnTo>
                <a:lnTo>
                  <a:pt x="1581" y="2641"/>
                </a:lnTo>
                <a:lnTo>
                  <a:pt x="1599" y="2621"/>
                </a:lnTo>
                <a:lnTo>
                  <a:pt x="1618" y="2603"/>
                </a:lnTo>
                <a:lnTo>
                  <a:pt x="1636" y="2587"/>
                </a:lnTo>
                <a:lnTo>
                  <a:pt x="1655" y="2571"/>
                </a:lnTo>
                <a:lnTo>
                  <a:pt x="1673" y="2557"/>
                </a:lnTo>
                <a:lnTo>
                  <a:pt x="1693" y="2545"/>
                </a:lnTo>
                <a:lnTo>
                  <a:pt x="1712" y="2534"/>
                </a:lnTo>
                <a:lnTo>
                  <a:pt x="1733" y="2526"/>
                </a:lnTo>
                <a:lnTo>
                  <a:pt x="1756" y="2520"/>
                </a:lnTo>
                <a:lnTo>
                  <a:pt x="1778" y="2516"/>
                </a:lnTo>
                <a:lnTo>
                  <a:pt x="1802" y="2516"/>
                </a:lnTo>
                <a:lnTo>
                  <a:pt x="1827" y="2518"/>
                </a:lnTo>
                <a:lnTo>
                  <a:pt x="1854" y="2523"/>
                </a:lnTo>
                <a:lnTo>
                  <a:pt x="1883" y="2531"/>
                </a:lnTo>
                <a:lnTo>
                  <a:pt x="1913" y="2544"/>
                </a:lnTo>
                <a:lnTo>
                  <a:pt x="1947" y="2559"/>
                </a:lnTo>
                <a:lnTo>
                  <a:pt x="1982" y="2579"/>
                </a:lnTo>
                <a:lnTo>
                  <a:pt x="2019" y="2603"/>
                </a:lnTo>
                <a:lnTo>
                  <a:pt x="2058" y="2632"/>
                </a:lnTo>
                <a:lnTo>
                  <a:pt x="2101" y="2665"/>
                </a:lnTo>
                <a:lnTo>
                  <a:pt x="2141" y="2698"/>
                </a:lnTo>
                <a:lnTo>
                  <a:pt x="2173" y="2731"/>
                </a:lnTo>
                <a:lnTo>
                  <a:pt x="2200" y="2762"/>
                </a:lnTo>
                <a:lnTo>
                  <a:pt x="2222" y="2794"/>
                </a:lnTo>
                <a:lnTo>
                  <a:pt x="2238" y="2823"/>
                </a:lnTo>
                <a:lnTo>
                  <a:pt x="2249" y="2852"/>
                </a:lnTo>
                <a:lnTo>
                  <a:pt x="2256" y="2880"/>
                </a:lnTo>
                <a:lnTo>
                  <a:pt x="2259" y="2907"/>
                </a:lnTo>
                <a:lnTo>
                  <a:pt x="2258" y="2934"/>
                </a:lnTo>
                <a:lnTo>
                  <a:pt x="2254" y="2960"/>
                </a:lnTo>
                <a:lnTo>
                  <a:pt x="2247" y="2985"/>
                </a:lnTo>
                <a:lnTo>
                  <a:pt x="2237" y="3009"/>
                </a:lnTo>
                <a:lnTo>
                  <a:pt x="2224" y="3033"/>
                </a:lnTo>
                <a:lnTo>
                  <a:pt x="2209" y="3056"/>
                </a:lnTo>
                <a:lnTo>
                  <a:pt x="2193" y="3078"/>
                </a:lnTo>
                <a:lnTo>
                  <a:pt x="2174" y="3101"/>
                </a:lnTo>
                <a:lnTo>
                  <a:pt x="2155" y="3122"/>
                </a:lnTo>
                <a:lnTo>
                  <a:pt x="2135" y="3143"/>
                </a:lnTo>
                <a:lnTo>
                  <a:pt x="2114" y="3163"/>
                </a:lnTo>
                <a:lnTo>
                  <a:pt x="2093" y="3183"/>
                </a:lnTo>
                <a:lnTo>
                  <a:pt x="2073" y="3202"/>
                </a:lnTo>
                <a:lnTo>
                  <a:pt x="2053" y="3221"/>
                </a:lnTo>
                <a:lnTo>
                  <a:pt x="2034" y="3241"/>
                </a:lnTo>
                <a:lnTo>
                  <a:pt x="2012" y="3260"/>
                </a:lnTo>
                <a:lnTo>
                  <a:pt x="1984" y="3275"/>
                </a:lnTo>
                <a:lnTo>
                  <a:pt x="1953" y="3287"/>
                </a:lnTo>
                <a:lnTo>
                  <a:pt x="1917" y="3295"/>
                </a:lnTo>
                <a:lnTo>
                  <a:pt x="1878" y="3300"/>
                </a:lnTo>
                <a:lnTo>
                  <a:pt x="1835" y="3302"/>
                </a:lnTo>
                <a:lnTo>
                  <a:pt x="1788" y="3299"/>
                </a:lnTo>
                <a:lnTo>
                  <a:pt x="1738" y="3293"/>
                </a:lnTo>
                <a:lnTo>
                  <a:pt x="1685" y="3284"/>
                </a:lnTo>
                <a:lnTo>
                  <a:pt x="1630" y="3270"/>
                </a:lnTo>
                <a:lnTo>
                  <a:pt x="1572" y="3253"/>
                </a:lnTo>
                <a:lnTo>
                  <a:pt x="1510" y="3230"/>
                </a:lnTo>
                <a:lnTo>
                  <a:pt x="1447" y="3205"/>
                </a:lnTo>
                <a:lnTo>
                  <a:pt x="1381" y="3176"/>
                </a:lnTo>
                <a:lnTo>
                  <a:pt x="1314" y="3142"/>
                </a:lnTo>
                <a:lnTo>
                  <a:pt x="1245" y="3105"/>
                </a:lnTo>
                <a:lnTo>
                  <a:pt x="1174" y="3062"/>
                </a:lnTo>
                <a:lnTo>
                  <a:pt x="1103" y="3016"/>
                </a:lnTo>
                <a:lnTo>
                  <a:pt x="1031" y="2966"/>
                </a:lnTo>
                <a:lnTo>
                  <a:pt x="956" y="2910"/>
                </a:lnTo>
                <a:lnTo>
                  <a:pt x="882" y="2851"/>
                </a:lnTo>
                <a:lnTo>
                  <a:pt x="806" y="2787"/>
                </a:lnTo>
                <a:lnTo>
                  <a:pt x="732" y="2718"/>
                </a:lnTo>
                <a:lnTo>
                  <a:pt x="656" y="2645"/>
                </a:lnTo>
                <a:lnTo>
                  <a:pt x="583" y="2569"/>
                </a:lnTo>
                <a:lnTo>
                  <a:pt x="515" y="2494"/>
                </a:lnTo>
                <a:lnTo>
                  <a:pt x="450" y="2419"/>
                </a:lnTo>
                <a:lnTo>
                  <a:pt x="391" y="2345"/>
                </a:lnTo>
                <a:lnTo>
                  <a:pt x="336" y="2270"/>
                </a:lnTo>
                <a:lnTo>
                  <a:pt x="286" y="2198"/>
                </a:lnTo>
                <a:lnTo>
                  <a:pt x="239" y="2125"/>
                </a:lnTo>
                <a:lnTo>
                  <a:pt x="197" y="2055"/>
                </a:lnTo>
                <a:lnTo>
                  <a:pt x="159" y="1986"/>
                </a:lnTo>
                <a:lnTo>
                  <a:pt x="126" y="1919"/>
                </a:lnTo>
                <a:lnTo>
                  <a:pt x="97" y="1853"/>
                </a:lnTo>
                <a:lnTo>
                  <a:pt x="70" y="1790"/>
                </a:lnTo>
                <a:lnTo>
                  <a:pt x="49" y="1729"/>
                </a:lnTo>
                <a:lnTo>
                  <a:pt x="32" y="1670"/>
                </a:lnTo>
                <a:lnTo>
                  <a:pt x="18" y="1614"/>
                </a:lnTo>
                <a:lnTo>
                  <a:pt x="8" y="1561"/>
                </a:lnTo>
                <a:lnTo>
                  <a:pt x="2" y="1511"/>
                </a:lnTo>
                <a:lnTo>
                  <a:pt x="0" y="1465"/>
                </a:lnTo>
                <a:lnTo>
                  <a:pt x="1" y="1421"/>
                </a:lnTo>
                <a:lnTo>
                  <a:pt x="6" y="1382"/>
                </a:lnTo>
                <a:lnTo>
                  <a:pt x="15" y="1347"/>
                </a:lnTo>
                <a:lnTo>
                  <a:pt x="27" y="1315"/>
                </a:lnTo>
                <a:lnTo>
                  <a:pt x="42" y="1288"/>
                </a:lnTo>
                <a:lnTo>
                  <a:pt x="61" y="1264"/>
                </a:lnTo>
                <a:lnTo>
                  <a:pt x="79" y="1245"/>
                </a:lnTo>
                <a:lnTo>
                  <a:pt x="99" y="1226"/>
                </a:lnTo>
                <a:lnTo>
                  <a:pt x="119" y="1205"/>
                </a:lnTo>
                <a:lnTo>
                  <a:pt x="139" y="1185"/>
                </a:lnTo>
                <a:lnTo>
                  <a:pt x="159" y="1164"/>
                </a:lnTo>
                <a:lnTo>
                  <a:pt x="180" y="1144"/>
                </a:lnTo>
                <a:lnTo>
                  <a:pt x="201" y="1124"/>
                </a:lnTo>
                <a:lnTo>
                  <a:pt x="223" y="1106"/>
                </a:lnTo>
                <a:lnTo>
                  <a:pt x="245" y="1090"/>
                </a:lnTo>
                <a:lnTo>
                  <a:pt x="268" y="1075"/>
                </a:lnTo>
                <a:lnTo>
                  <a:pt x="293" y="1062"/>
                </a:lnTo>
                <a:lnTo>
                  <a:pt x="317" y="1052"/>
                </a:lnTo>
                <a:lnTo>
                  <a:pt x="342" y="1044"/>
                </a:lnTo>
                <a:lnTo>
                  <a:pt x="367" y="1040"/>
                </a:lnTo>
                <a:lnTo>
                  <a:pt x="394" y="1039"/>
                </a:lnTo>
                <a:close/>
                <a:moveTo>
                  <a:pt x="2777" y="647"/>
                </a:moveTo>
                <a:lnTo>
                  <a:pt x="2748" y="650"/>
                </a:lnTo>
                <a:lnTo>
                  <a:pt x="2721" y="657"/>
                </a:lnTo>
                <a:lnTo>
                  <a:pt x="2697" y="669"/>
                </a:lnTo>
                <a:lnTo>
                  <a:pt x="2675" y="686"/>
                </a:lnTo>
                <a:lnTo>
                  <a:pt x="2655" y="705"/>
                </a:lnTo>
                <a:lnTo>
                  <a:pt x="2639" y="727"/>
                </a:lnTo>
                <a:lnTo>
                  <a:pt x="2627" y="751"/>
                </a:lnTo>
                <a:lnTo>
                  <a:pt x="2620" y="778"/>
                </a:lnTo>
                <a:lnTo>
                  <a:pt x="2617" y="807"/>
                </a:lnTo>
                <a:lnTo>
                  <a:pt x="2620" y="836"/>
                </a:lnTo>
                <a:lnTo>
                  <a:pt x="2627" y="863"/>
                </a:lnTo>
                <a:lnTo>
                  <a:pt x="2639" y="888"/>
                </a:lnTo>
                <a:lnTo>
                  <a:pt x="2655" y="910"/>
                </a:lnTo>
                <a:lnTo>
                  <a:pt x="2675" y="929"/>
                </a:lnTo>
                <a:lnTo>
                  <a:pt x="2697" y="944"/>
                </a:lnTo>
                <a:lnTo>
                  <a:pt x="2721" y="956"/>
                </a:lnTo>
                <a:lnTo>
                  <a:pt x="2748" y="963"/>
                </a:lnTo>
                <a:lnTo>
                  <a:pt x="2777" y="966"/>
                </a:lnTo>
                <a:lnTo>
                  <a:pt x="2805" y="963"/>
                </a:lnTo>
                <a:lnTo>
                  <a:pt x="2832" y="956"/>
                </a:lnTo>
                <a:lnTo>
                  <a:pt x="2858" y="944"/>
                </a:lnTo>
                <a:lnTo>
                  <a:pt x="2880" y="929"/>
                </a:lnTo>
                <a:lnTo>
                  <a:pt x="2899" y="910"/>
                </a:lnTo>
                <a:lnTo>
                  <a:pt x="2914" y="888"/>
                </a:lnTo>
                <a:lnTo>
                  <a:pt x="2926" y="863"/>
                </a:lnTo>
                <a:lnTo>
                  <a:pt x="2933" y="836"/>
                </a:lnTo>
                <a:lnTo>
                  <a:pt x="2936" y="807"/>
                </a:lnTo>
                <a:lnTo>
                  <a:pt x="2933" y="778"/>
                </a:lnTo>
                <a:lnTo>
                  <a:pt x="2926" y="751"/>
                </a:lnTo>
                <a:lnTo>
                  <a:pt x="2914" y="727"/>
                </a:lnTo>
                <a:lnTo>
                  <a:pt x="2899" y="705"/>
                </a:lnTo>
                <a:lnTo>
                  <a:pt x="2880" y="686"/>
                </a:lnTo>
                <a:lnTo>
                  <a:pt x="2858" y="669"/>
                </a:lnTo>
                <a:lnTo>
                  <a:pt x="2832" y="657"/>
                </a:lnTo>
                <a:lnTo>
                  <a:pt x="2805" y="650"/>
                </a:lnTo>
                <a:lnTo>
                  <a:pt x="2777" y="647"/>
                </a:lnTo>
                <a:close/>
                <a:moveTo>
                  <a:pt x="2299" y="647"/>
                </a:moveTo>
                <a:lnTo>
                  <a:pt x="2270" y="650"/>
                </a:lnTo>
                <a:lnTo>
                  <a:pt x="2243" y="657"/>
                </a:lnTo>
                <a:lnTo>
                  <a:pt x="2219" y="669"/>
                </a:lnTo>
                <a:lnTo>
                  <a:pt x="2197" y="686"/>
                </a:lnTo>
                <a:lnTo>
                  <a:pt x="2177" y="705"/>
                </a:lnTo>
                <a:lnTo>
                  <a:pt x="2162" y="727"/>
                </a:lnTo>
                <a:lnTo>
                  <a:pt x="2150" y="751"/>
                </a:lnTo>
                <a:lnTo>
                  <a:pt x="2143" y="778"/>
                </a:lnTo>
                <a:lnTo>
                  <a:pt x="2140" y="807"/>
                </a:lnTo>
                <a:lnTo>
                  <a:pt x="2143" y="836"/>
                </a:lnTo>
                <a:lnTo>
                  <a:pt x="2150" y="863"/>
                </a:lnTo>
                <a:lnTo>
                  <a:pt x="2162" y="888"/>
                </a:lnTo>
                <a:lnTo>
                  <a:pt x="2177" y="910"/>
                </a:lnTo>
                <a:lnTo>
                  <a:pt x="2197" y="929"/>
                </a:lnTo>
                <a:lnTo>
                  <a:pt x="2219" y="944"/>
                </a:lnTo>
                <a:lnTo>
                  <a:pt x="2243" y="956"/>
                </a:lnTo>
                <a:lnTo>
                  <a:pt x="2270" y="963"/>
                </a:lnTo>
                <a:lnTo>
                  <a:pt x="2299" y="966"/>
                </a:lnTo>
                <a:lnTo>
                  <a:pt x="2328" y="963"/>
                </a:lnTo>
                <a:lnTo>
                  <a:pt x="2355" y="956"/>
                </a:lnTo>
                <a:lnTo>
                  <a:pt x="2379" y="944"/>
                </a:lnTo>
                <a:lnTo>
                  <a:pt x="2402" y="929"/>
                </a:lnTo>
                <a:lnTo>
                  <a:pt x="2421" y="910"/>
                </a:lnTo>
                <a:lnTo>
                  <a:pt x="2436" y="888"/>
                </a:lnTo>
                <a:lnTo>
                  <a:pt x="2448" y="863"/>
                </a:lnTo>
                <a:lnTo>
                  <a:pt x="2455" y="836"/>
                </a:lnTo>
                <a:lnTo>
                  <a:pt x="2458" y="807"/>
                </a:lnTo>
                <a:lnTo>
                  <a:pt x="2455" y="778"/>
                </a:lnTo>
                <a:lnTo>
                  <a:pt x="2448" y="751"/>
                </a:lnTo>
                <a:lnTo>
                  <a:pt x="2436" y="727"/>
                </a:lnTo>
                <a:lnTo>
                  <a:pt x="2421" y="705"/>
                </a:lnTo>
                <a:lnTo>
                  <a:pt x="2402" y="686"/>
                </a:lnTo>
                <a:lnTo>
                  <a:pt x="2379" y="669"/>
                </a:lnTo>
                <a:lnTo>
                  <a:pt x="2355" y="657"/>
                </a:lnTo>
                <a:lnTo>
                  <a:pt x="2328" y="650"/>
                </a:lnTo>
                <a:lnTo>
                  <a:pt x="2299" y="647"/>
                </a:lnTo>
                <a:close/>
                <a:moveTo>
                  <a:pt x="1822" y="647"/>
                </a:moveTo>
                <a:lnTo>
                  <a:pt x="1793" y="650"/>
                </a:lnTo>
                <a:lnTo>
                  <a:pt x="1766" y="657"/>
                </a:lnTo>
                <a:lnTo>
                  <a:pt x="1741" y="669"/>
                </a:lnTo>
                <a:lnTo>
                  <a:pt x="1718" y="686"/>
                </a:lnTo>
                <a:lnTo>
                  <a:pt x="1699" y="705"/>
                </a:lnTo>
                <a:lnTo>
                  <a:pt x="1684" y="727"/>
                </a:lnTo>
                <a:lnTo>
                  <a:pt x="1672" y="751"/>
                </a:lnTo>
                <a:lnTo>
                  <a:pt x="1665" y="778"/>
                </a:lnTo>
                <a:lnTo>
                  <a:pt x="1662" y="807"/>
                </a:lnTo>
                <a:lnTo>
                  <a:pt x="1665" y="836"/>
                </a:lnTo>
                <a:lnTo>
                  <a:pt x="1672" y="863"/>
                </a:lnTo>
                <a:lnTo>
                  <a:pt x="1684" y="888"/>
                </a:lnTo>
                <a:lnTo>
                  <a:pt x="1699" y="910"/>
                </a:lnTo>
                <a:lnTo>
                  <a:pt x="1718" y="929"/>
                </a:lnTo>
                <a:lnTo>
                  <a:pt x="1741" y="944"/>
                </a:lnTo>
                <a:lnTo>
                  <a:pt x="1766" y="956"/>
                </a:lnTo>
                <a:lnTo>
                  <a:pt x="1793" y="963"/>
                </a:lnTo>
                <a:lnTo>
                  <a:pt x="1822" y="966"/>
                </a:lnTo>
                <a:lnTo>
                  <a:pt x="1850" y="963"/>
                </a:lnTo>
                <a:lnTo>
                  <a:pt x="1877" y="956"/>
                </a:lnTo>
                <a:lnTo>
                  <a:pt x="1901" y="944"/>
                </a:lnTo>
                <a:lnTo>
                  <a:pt x="1924" y="929"/>
                </a:lnTo>
                <a:lnTo>
                  <a:pt x="1944" y="910"/>
                </a:lnTo>
                <a:lnTo>
                  <a:pt x="1959" y="888"/>
                </a:lnTo>
                <a:lnTo>
                  <a:pt x="1971" y="863"/>
                </a:lnTo>
                <a:lnTo>
                  <a:pt x="1978" y="836"/>
                </a:lnTo>
                <a:lnTo>
                  <a:pt x="1981" y="807"/>
                </a:lnTo>
                <a:lnTo>
                  <a:pt x="1978" y="778"/>
                </a:lnTo>
                <a:lnTo>
                  <a:pt x="1971" y="751"/>
                </a:lnTo>
                <a:lnTo>
                  <a:pt x="1959" y="727"/>
                </a:lnTo>
                <a:lnTo>
                  <a:pt x="1944" y="705"/>
                </a:lnTo>
                <a:lnTo>
                  <a:pt x="1924" y="686"/>
                </a:lnTo>
                <a:lnTo>
                  <a:pt x="1901" y="669"/>
                </a:lnTo>
                <a:lnTo>
                  <a:pt x="1877" y="657"/>
                </a:lnTo>
                <a:lnTo>
                  <a:pt x="1850" y="650"/>
                </a:lnTo>
                <a:lnTo>
                  <a:pt x="1822" y="647"/>
                </a:lnTo>
                <a:close/>
                <a:moveTo>
                  <a:pt x="2299" y="0"/>
                </a:moveTo>
                <a:lnTo>
                  <a:pt x="2379" y="2"/>
                </a:lnTo>
                <a:lnTo>
                  <a:pt x="2456" y="9"/>
                </a:lnTo>
                <a:lnTo>
                  <a:pt x="2533" y="21"/>
                </a:lnTo>
                <a:lnTo>
                  <a:pt x="2606" y="37"/>
                </a:lnTo>
                <a:lnTo>
                  <a:pt x="2679" y="57"/>
                </a:lnTo>
                <a:lnTo>
                  <a:pt x="2747" y="82"/>
                </a:lnTo>
                <a:lnTo>
                  <a:pt x="2813" y="110"/>
                </a:lnTo>
                <a:lnTo>
                  <a:pt x="2877" y="142"/>
                </a:lnTo>
                <a:lnTo>
                  <a:pt x="2936" y="177"/>
                </a:lnTo>
                <a:lnTo>
                  <a:pt x="2993" y="215"/>
                </a:lnTo>
                <a:lnTo>
                  <a:pt x="3046" y="258"/>
                </a:lnTo>
                <a:lnTo>
                  <a:pt x="3094" y="302"/>
                </a:lnTo>
                <a:lnTo>
                  <a:pt x="3139" y="349"/>
                </a:lnTo>
                <a:lnTo>
                  <a:pt x="3179" y="400"/>
                </a:lnTo>
                <a:lnTo>
                  <a:pt x="3214" y="452"/>
                </a:lnTo>
                <a:lnTo>
                  <a:pt x="3246" y="506"/>
                </a:lnTo>
                <a:lnTo>
                  <a:pt x="3271" y="564"/>
                </a:lnTo>
                <a:lnTo>
                  <a:pt x="3291" y="622"/>
                </a:lnTo>
                <a:lnTo>
                  <a:pt x="3306" y="683"/>
                </a:lnTo>
                <a:lnTo>
                  <a:pt x="3315" y="744"/>
                </a:lnTo>
                <a:lnTo>
                  <a:pt x="3318" y="807"/>
                </a:lnTo>
                <a:lnTo>
                  <a:pt x="3315" y="870"/>
                </a:lnTo>
                <a:lnTo>
                  <a:pt x="3306" y="932"/>
                </a:lnTo>
                <a:lnTo>
                  <a:pt x="3291" y="993"/>
                </a:lnTo>
                <a:lnTo>
                  <a:pt x="3271" y="1051"/>
                </a:lnTo>
                <a:lnTo>
                  <a:pt x="3246" y="1107"/>
                </a:lnTo>
                <a:lnTo>
                  <a:pt x="3214" y="1162"/>
                </a:lnTo>
                <a:lnTo>
                  <a:pt x="3179" y="1214"/>
                </a:lnTo>
                <a:lnTo>
                  <a:pt x="3139" y="1264"/>
                </a:lnTo>
                <a:lnTo>
                  <a:pt x="3094" y="1312"/>
                </a:lnTo>
                <a:lnTo>
                  <a:pt x="3046" y="1357"/>
                </a:lnTo>
                <a:lnTo>
                  <a:pt x="2993" y="1398"/>
                </a:lnTo>
                <a:lnTo>
                  <a:pt x="2936" y="1437"/>
                </a:lnTo>
                <a:lnTo>
                  <a:pt x="2877" y="1473"/>
                </a:lnTo>
                <a:lnTo>
                  <a:pt x="2813" y="1504"/>
                </a:lnTo>
                <a:lnTo>
                  <a:pt x="2747" y="1532"/>
                </a:lnTo>
                <a:lnTo>
                  <a:pt x="2679" y="1556"/>
                </a:lnTo>
                <a:lnTo>
                  <a:pt x="2606" y="1577"/>
                </a:lnTo>
                <a:lnTo>
                  <a:pt x="2533" y="1593"/>
                </a:lnTo>
                <a:lnTo>
                  <a:pt x="2456" y="1605"/>
                </a:lnTo>
                <a:lnTo>
                  <a:pt x="2379" y="1612"/>
                </a:lnTo>
                <a:lnTo>
                  <a:pt x="2299" y="1615"/>
                </a:lnTo>
                <a:lnTo>
                  <a:pt x="2243" y="1613"/>
                </a:lnTo>
                <a:lnTo>
                  <a:pt x="2188" y="1609"/>
                </a:lnTo>
                <a:lnTo>
                  <a:pt x="2135" y="1603"/>
                </a:lnTo>
                <a:lnTo>
                  <a:pt x="2090" y="1644"/>
                </a:lnTo>
                <a:lnTo>
                  <a:pt x="2043" y="1680"/>
                </a:lnTo>
                <a:lnTo>
                  <a:pt x="1992" y="1713"/>
                </a:lnTo>
                <a:lnTo>
                  <a:pt x="1938" y="1744"/>
                </a:lnTo>
                <a:lnTo>
                  <a:pt x="1880" y="1769"/>
                </a:lnTo>
                <a:lnTo>
                  <a:pt x="1820" y="1792"/>
                </a:lnTo>
                <a:lnTo>
                  <a:pt x="1757" y="1811"/>
                </a:lnTo>
                <a:lnTo>
                  <a:pt x="1691" y="1826"/>
                </a:lnTo>
                <a:lnTo>
                  <a:pt x="1623" y="1839"/>
                </a:lnTo>
                <a:lnTo>
                  <a:pt x="1553" y="1849"/>
                </a:lnTo>
                <a:lnTo>
                  <a:pt x="1482" y="1856"/>
                </a:lnTo>
                <a:lnTo>
                  <a:pt x="1521" y="1813"/>
                </a:lnTo>
                <a:lnTo>
                  <a:pt x="1557" y="1766"/>
                </a:lnTo>
                <a:lnTo>
                  <a:pt x="1590" y="1716"/>
                </a:lnTo>
                <a:lnTo>
                  <a:pt x="1619" y="1665"/>
                </a:lnTo>
                <a:lnTo>
                  <a:pt x="1644" y="1612"/>
                </a:lnTo>
                <a:lnTo>
                  <a:pt x="1665" y="1558"/>
                </a:lnTo>
                <a:lnTo>
                  <a:pt x="1681" y="1506"/>
                </a:lnTo>
                <a:lnTo>
                  <a:pt x="1692" y="1455"/>
                </a:lnTo>
                <a:lnTo>
                  <a:pt x="1637" y="1419"/>
                </a:lnTo>
                <a:lnTo>
                  <a:pt x="1584" y="1381"/>
                </a:lnTo>
                <a:lnTo>
                  <a:pt x="1534" y="1340"/>
                </a:lnTo>
                <a:lnTo>
                  <a:pt x="1489" y="1296"/>
                </a:lnTo>
                <a:lnTo>
                  <a:pt x="1447" y="1249"/>
                </a:lnTo>
                <a:lnTo>
                  <a:pt x="1410" y="1201"/>
                </a:lnTo>
                <a:lnTo>
                  <a:pt x="1376" y="1150"/>
                </a:lnTo>
                <a:lnTo>
                  <a:pt x="1348" y="1096"/>
                </a:lnTo>
                <a:lnTo>
                  <a:pt x="1324" y="1042"/>
                </a:lnTo>
                <a:lnTo>
                  <a:pt x="1305" y="986"/>
                </a:lnTo>
                <a:lnTo>
                  <a:pt x="1291" y="927"/>
                </a:lnTo>
                <a:lnTo>
                  <a:pt x="1283" y="868"/>
                </a:lnTo>
                <a:lnTo>
                  <a:pt x="1280" y="807"/>
                </a:lnTo>
                <a:lnTo>
                  <a:pt x="1283" y="744"/>
                </a:lnTo>
                <a:lnTo>
                  <a:pt x="1292" y="683"/>
                </a:lnTo>
                <a:lnTo>
                  <a:pt x="1307" y="622"/>
                </a:lnTo>
                <a:lnTo>
                  <a:pt x="1327" y="564"/>
                </a:lnTo>
                <a:lnTo>
                  <a:pt x="1353" y="506"/>
                </a:lnTo>
                <a:lnTo>
                  <a:pt x="1384" y="452"/>
                </a:lnTo>
                <a:lnTo>
                  <a:pt x="1420" y="400"/>
                </a:lnTo>
                <a:lnTo>
                  <a:pt x="1459" y="349"/>
                </a:lnTo>
                <a:lnTo>
                  <a:pt x="1504" y="302"/>
                </a:lnTo>
                <a:lnTo>
                  <a:pt x="1552" y="258"/>
                </a:lnTo>
                <a:lnTo>
                  <a:pt x="1606" y="215"/>
                </a:lnTo>
                <a:lnTo>
                  <a:pt x="1662" y="177"/>
                </a:lnTo>
                <a:lnTo>
                  <a:pt x="1721" y="142"/>
                </a:lnTo>
                <a:lnTo>
                  <a:pt x="1785" y="110"/>
                </a:lnTo>
                <a:lnTo>
                  <a:pt x="1851" y="82"/>
                </a:lnTo>
                <a:lnTo>
                  <a:pt x="1919" y="57"/>
                </a:lnTo>
                <a:lnTo>
                  <a:pt x="1992" y="37"/>
                </a:lnTo>
                <a:lnTo>
                  <a:pt x="2065" y="21"/>
                </a:lnTo>
                <a:lnTo>
                  <a:pt x="2142" y="9"/>
                </a:lnTo>
                <a:lnTo>
                  <a:pt x="2219" y="2"/>
                </a:lnTo>
                <a:lnTo>
                  <a:pt x="229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sp>
        <p:nvSpPr>
          <p:cNvPr id="140" name="Freeform 6"/>
          <p:cNvSpPr>
            <a:spLocks noEditPoints="1"/>
          </p:cNvSpPr>
          <p:nvPr/>
        </p:nvSpPr>
        <p:spPr bwMode="auto">
          <a:xfrm>
            <a:off x="3275856" y="1275654"/>
            <a:ext cx="432000" cy="432000"/>
          </a:xfrm>
          <a:custGeom>
            <a:avLst/>
            <a:gdLst>
              <a:gd name="T0" fmla="*/ 1464 w 3331"/>
              <a:gd name="T1" fmla="*/ 2157 h 3309"/>
              <a:gd name="T2" fmla="*/ 1875 w 3331"/>
              <a:gd name="T3" fmla="*/ 1160 h 3309"/>
              <a:gd name="T4" fmla="*/ 2172 w 3331"/>
              <a:gd name="T5" fmla="*/ 1454 h 3309"/>
              <a:gd name="T6" fmla="*/ 755 w 3331"/>
              <a:gd name="T7" fmla="*/ 1454 h 3309"/>
              <a:gd name="T8" fmla="*/ 1051 w 3331"/>
              <a:gd name="T9" fmla="*/ 1160 h 3309"/>
              <a:gd name="T10" fmla="*/ 1464 w 3331"/>
              <a:gd name="T11" fmla="*/ 1339 h 3309"/>
              <a:gd name="T12" fmla="*/ 1900 w 3331"/>
              <a:gd name="T13" fmla="*/ 0 h 3309"/>
              <a:gd name="T14" fmla="*/ 1979 w 3331"/>
              <a:gd name="T15" fmla="*/ 6 h 3309"/>
              <a:gd name="T16" fmla="*/ 2057 w 3331"/>
              <a:gd name="T17" fmla="*/ 33 h 3309"/>
              <a:gd name="T18" fmla="*/ 2090 w 3331"/>
              <a:gd name="T19" fmla="*/ 76 h 3309"/>
              <a:gd name="T20" fmla="*/ 2070 w 3331"/>
              <a:gd name="T21" fmla="*/ 133 h 3309"/>
              <a:gd name="T22" fmla="*/ 2573 w 3331"/>
              <a:gd name="T23" fmla="*/ 1021 h 3309"/>
              <a:gd name="T24" fmla="*/ 2654 w 3331"/>
              <a:gd name="T25" fmla="*/ 1132 h 3309"/>
              <a:gd name="T26" fmla="*/ 2694 w 3331"/>
              <a:gd name="T27" fmla="*/ 1258 h 3309"/>
              <a:gd name="T28" fmla="*/ 2694 w 3331"/>
              <a:gd name="T29" fmla="*/ 1389 h 3309"/>
              <a:gd name="T30" fmla="*/ 2654 w 3331"/>
              <a:gd name="T31" fmla="*/ 1515 h 3309"/>
              <a:gd name="T32" fmla="*/ 2573 w 3331"/>
              <a:gd name="T33" fmla="*/ 1626 h 3309"/>
              <a:gd name="T34" fmla="*/ 2629 w 3331"/>
              <a:gd name="T35" fmla="*/ 2312 h 3309"/>
              <a:gd name="T36" fmla="*/ 3308 w 3331"/>
              <a:gd name="T37" fmla="*/ 2998 h 3309"/>
              <a:gd name="T38" fmla="*/ 3330 w 3331"/>
              <a:gd name="T39" fmla="*/ 3065 h 3309"/>
              <a:gd name="T40" fmla="*/ 3321 w 3331"/>
              <a:gd name="T41" fmla="*/ 3246 h 3309"/>
              <a:gd name="T42" fmla="*/ 3285 w 3331"/>
              <a:gd name="T43" fmla="*/ 3291 h 3309"/>
              <a:gd name="T44" fmla="*/ 3107 w 3331"/>
              <a:gd name="T45" fmla="*/ 3309 h 3309"/>
              <a:gd name="T46" fmla="*/ 3040 w 3331"/>
              <a:gd name="T47" fmla="*/ 3296 h 3309"/>
              <a:gd name="T48" fmla="*/ 2982 w 3331"/>
              <a:gd name="T49" fmla="*/ 3261 h 3309"/>
              <a:gd name="T50" fmla="*/ 2671 w 3331"/>
              <a:gd name="T51" fmla="*/ 2810 h 3309"/>
              <a:gd name="T52" fmla="*/ 2557 w 3331"/>
              <a:gd name="T53" fmla="*/ 2697 h 3309"/>
              <a:gd name="T54" fmla="*/ 2243 w 3331"/>
              <a:gd name="T55" fmla="*/ 2527 h 3309"/>
              <a:gd name="T56" fmla="*/ 1636 w 3331"/>
              <a:gd name="T57" fmla="*/ 2557 h 3309"/>
              <a:gd name="T58" fmla="*/ 1525 w 3331"/>
              <a:gd name="T59" fmla="*/ 2636 h 3309"/>
              <a:gd name="T60" fmla="*/ 1399 w 3331"/>
              <a:gd name="T61" fmla="*/ 2676 h 3309"/>
              <a:gd name="T62" fmla="*/ 1266 w 3331"/>
              <a:gd name="T63" fmla="*/ 2676 h 3309"/>
              <a:gd name="T64" fmla="*/ 1139 w 3331"/>
              <a:gd name="T65" fmla="*/ 2636 h 3309"/>
              <a:gd name="T66" fmla="*/ 1028 w 3331"/>
              <a:gd name="T67" fmla="*/ 2557 h 3309"/>
              <a:gd name="T68" fmla="*/ 323 w 3331"/>
              <a:gd name="T69" fmla="*/ 1871 h 3309"/>
              <a:gd name="T70" fmla="*/ 288 w 3331"/>
              <a:gd name="T71" fmla="*/ 1907 h 3309"/>
              <a:gd name="T72" fmla="*/ 229 w 3331"/>
              <a:gd name="T73" fmla="*/ 1964 h 3309"/>
              <a:gd name="T74" fmla="*/ 156 w 3331"/>
              <a:gd name="T75" fmla="*/ 2038 h 3309"/>
              <a:gd name="T76" fmla="*/ 94 w 3331"/>
              <a:gd name="T77" fmla="*/ 2075 h 3309"/>
              <a:gd name="T78" fmla="*/ 45 w 3331"/>
              <a:gd name="T79" fmla="*/ 2060 h 3309"/>
              <a:gd name="T80" fmla="*/ 13 w 3331"/>
              <a:gd name="T81" fmla="*/ 1997 h 3309"/>
              <a:gd name="T82" fmla="*/ 0 w 3331"/>
              <a:gd name="T83" fmla="*/ 1892 h 3309"/>
              <a:gd name="T84" fmla="*/ 77 w 3331"/>
              <a:gd name="T85" fmla="*/ 462 h 3309"/>
              <a:gd name="T86" fmla="*/ 114 w 3331"/>
              <a:gd name="T87" fmla="*/ 319 h 3309"/>
              <a:gd name="T88" fmla="*/ 200 w 3331"/>
              <a:gd name="T89" fmla="*/ 198 h 3309"/>
              <a:gd name="T90" fmla="*/ 320 w 3331"/>
              <a:gd name="T91" fmla="*/ 114 h 3309"/>
              <a:gd name="T92" fmla="*/ 465 w 3331"/>
              <a:gd name="T93" fmla="*/ 77 h 3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331" h="3309">
                <a:moveTo>
                  <a:pt x="1464" y="1569"/>
                </a:moveTo>
                <a:lnTo>
                  <a:pt x="1167" y="1863"/>
                </a:lnTo>
                <a:lnTo>
                  <a:pt x="1464" y="2157"/>
                </a:lnTo>
                <a:lnTo>
                  <a:pt x="1760" y="1863"/>
                </a:lnTo>
                <a:lnTo>
                  <a:pt x="1464" y="1569"/>
                </a:lnTo>
                <a:close/>
                <a:moveTo>
                  <a:pt x="1875" y="1160"/>
                </a:moveTo>
                <a:lnTo>
                  <a:pt x="1579" y="1454"/>
                </a:lnTo>
                <a:lnTo>
                  <a:pt x="1875" y="1749"/>
                </a:lnTo>
                <a:lnTo>
                  <a:pt x="2172" y="1454"/>
                </a:lnTo>
                <a:lnTo>
                  <a:pt x="1875" y="1160"/>
                </a:lnTo>
                <a:close/>
                <a:moveTo>
                  <a:pt x="1051" y="1160"/>
                </a:moveTo>
                <a:lnTo>
                  <a:pt x="755" y="1454"/>
                </a:lnTo>
                <a:lnTo>
                  <a:pt x="1051" y="1749"/>
                </a:lnTo>
                <a:lnTo>
                  <a:pt x="1348" y="1453"/>
                </a:lnTo>
                <a:lnTo>
                  <a:pt x="1051" y="1160"/>
                </a:lnTo>
                <a:close/>
                <a:moveTo>
                  <a:pt x="1464" y="750"/>
                </a:moveTo>
                <a:lnTo>
                  <a:pt x="1167" y="1045"/>
                </a:lnTo>
                <a:lnTo>
                  <a:pt x="1464" y="1339"/>
                </a:lnTo>
                <a:lnTo>
                  <a:pt x="1760" y="1045"/>
                </a:lnTo>
                <a:lnTo>
                  <a:pt x="1464" y="750"/>
                </a:lnTo>
                <a:close/>
                <a:moveTo>
                  <a:pt x="1900" y="0"/>
                </a:moveTo>
                <a:lnTo>
                  <a:pt x="1905" y="0"/>
                </a:lnTo>
                <a:lnTo>
                  <a:pt x="1943" y="1"/>
                </a:lnTo>
                <a:lnTo>
                  <a:pt x="1979" y="6"/>
                </a:lnTo>
                <a:lnTo>
                  <a:pt x="2010" y="13"/>
                </a:lnTo>
                <a:lnTo>
                  <a:pt x="2036" y="21"/>
                </a:lnTo>
                <a:lnTo>
                  <a:pt x="2057" y="33"/>
                </a:lnTo>
                <a:lnTo>
                  <a:pt x="2074" y="45"/>
                </a:lnTo>
                <a:lnTo>
                  <a:pt x="2084" y="60"/>
                </a:lnTo>
                <a:lnTo>
                  <a:pt x="2090" y="76"/>
                </a:lnTo>
                <a:lnTo>
                  <a:pt x="2089" y="94"/>
                </a:lnTo>
                <a:lnTo>
                  <a:pt x="2082" y="113"/>
                </a:lnTo>
                <a:lnTo>
                  <a:pt x="2070" y="133"/>
                </a:lnTo>
                <a:lnTo>
                  <a:pt x="2051" y="155"/>
                </a:lnTo>
                <a:lnTo>
                  <a:pt x="1876" y="329"/>
                </a:lnTo>
                <a:lnTo>
                  <a:pt x="2573" y="1021"/>
                </a:lnTo>
                <a:lnTo>
                  <a:pt x="2605" y="1056"/>
                </a:lnTo>
                <a:lnTo>
                  <a:pt x="2631" y="1092"/>
                </a:lnTo>
                <a:lnTo>
                  <a:pt x="2654" y="1132"/>
                </a:lnTo>
                <a:lnTo>
                  <a:pt x="2672" y="1172"/>
                </a:lnTo>
                <a:lnTo>
                  <a:pt x="2684" y="1214"/>
                </a:lnTo>
                <a:lnTo>
                  <a:pt x="2694" y="1258"/>
                </a:lnTo>
                <a:lnTo>
                  <a:pt x="2698" y="1301"/>
                </a:lnTo>
                <a:lnTo>
                  <a:pt x="2698" y="1345"/>
                </a:lnTo>
                <a:lnTo>
                  <a:pt x="2694" y="1389"/>
                </a:lnTo>
                <a:lnTo>
                  <a:pt x="2684" y="1431"/>
                </a:lnTo>
                <a:lnTo>
                  <a:pt x="2672" y="1474"/>
                </a:lnTo>
                <a:lnTo>
                  <a:pt x="2654" y="1515"/>
                </a:lnTo>
                <a:lnTo>
                  <a:pt x="2631" y="1554"/>
                </a:lnTo>
                <a:lnTo>
                  <a:pt x="2605" y="1592"/>
                </a:lnTo>
                <a:lnTo>
                  <a:pt x="2573" y="1626"/>
                </a:lnTo>
                <a:lnTo>
                  <a:pt x="2406" y="1792"/>
                </a:lnTo>
                <a:lnTo>
                  <a:pt x="2694" y="2078"/>
                </a:lnTo>
                <a:lnTo>
                  <a:pt x="2629" y="2312"/>
                </a:lnTo>
                <a:lnTo>
                  <a:pt x="3282" y="2961"/>
                </a:lnTo>
                <a:lnTo>
                  <a:pt x="3296" y="2978"/>
                </a:lnTo>
                <a:lnTo>
                  <a:pt x="3308" y="2998"/>
                </a:lnTo>
                <a:lnTo>
                  <a:pt x="3318" y="3019"/>
                </a:lnTo>
                <a:lnTo>
                  <a:pt x="3325" y="3042"/>
                </a:lnTo>
                <a:lnTo>
                  <a:pt x="3330" y="3065"/>
                </a:lnTo>
                <a:lnTo>
                  <a:pt x="3331" y="3086"/>
                </a:lnTo>
                <a:lnTo>
                  <a:pt x="3325" y="3226"/>
                </a:lnTo>
                <a:lnTo>
                  <a:pt x="3321" y="3246"/>
                </a:lnTo>
                <a:lnTo>
                  <a:pt x="3314" y="3264"/>
                </a:lnTo>
                <a:lnTo>
                  <a:pt x="3301" y="3278"/>
                </a:lnTo>
                <a:lnTo>
                  <a:pt x="3285" y="3291"/>
                </a:lnTo>
                <a:lnTo>
                  <a:pt x="3268" y="3299"/>
                </a:lnTo>
                <a:lnTo>
                  <a:pt x="3248" y="3302"/>
                </a:lnTo>
                <a:lnTo>
                  <a:pt x="3107" y="3309"/>
                </a:lnTo>
                <a:lnTo>
                  <a:pt x="3085" y="3308"/>
                </a:lnTo>
                <a:lnTo>
                  <a:pt x="3063" y="3303"/>
                </a:lnTo>
                <a:lnTo>
                  <a:pt x="3040" y="3296"/>
                </a:lnTo>
                <a:lnTo>
                  <a:pt x="3018" y="3286"/>
                </a:lnTo>
                <a:lnTo>
                  <a:pt x="2998" y="3274"/>
                </a:lnTo>
                <a:lnTo>
                  <a:pt x="2982" y="3261"/>
                </a:lnTo>
                <a:lnTo>
                  <a:pt x="2713" y="2993"/>
                </a:lnTo>
                <a:lnTo>
                  <a:pt x="2765" y="2904"/>
                </a:lnTo>
                <a:lnTo>
                  <a:pt x="2671" y="2810"/>
                </a:lnTo>
                <a:lnTo>
                  <a:pt x="2565" y="2847"/>
                </a:lnTo>
                <a:lnTo>
                  <a:pt x="2504" y="2787"/>
                </a:lnTo>
                <a:lnTo>
                  <a:pt x="2557" y="2697"/>
                </a:lnTo>
                <a:lnTo>
                  <a:pt x="2462" y="2603"/>
                </a:lnTo>
                <a:lnTo>
                  <a:pt x="2357" y="2639"/>
                </a:lnTo>
                <a:lnTo>
                  <a:pt x="2243" y="2527"/>
                </a:lnTo>
                <a:lnTo>
                  <a:pt x="2007" y="2591"/>
                </a:lnTo>
                <a:lnTo>
                  <a:pt x="1804" y="2389"/>
                </a:lnTo>
                <a:lnTo>
                  <a:pt x="1636" y="2557"/>
                </a:lnTo>
                <a:lnTo>
                  <a:pt x="1602" y="2587"/>
                </a:lnTo>
                <a:lnTo>
                  <a:pt x="1564" y="2614"/>
                </a:lnTo>
                <a:lnTo>
                  <a:pt x="1525" y="2636"/>
                </a:lnTo>
                <a:lnTo>
                  <a:pt x="1485" y="2653"/>
                </a:lnTo>
                <a:lnTo>
                  <a:pt x="1442" y="2667"/>
                </a:lnTo>
                <a:lnTo>
                  <a:pt x="1399" y="2676"/>
                </a:lnTo>
                <a:lnTo>
                  <a:pt x="1355" y="2680"/>
                </a:lnTo>
                <a:lnTo>
                  <a:pt x="1310" y="2680"/>
                </a:lnTo>
                <a:lnTo>
                  <a:pt x="1266" y="2676"/>
                </a:lnTo>
                <a:lnTo>
                  <a:pt x="1223" y="2667"/>
                </a:lnTo>
                <a:lnTo>
                  <a:pt x="1180" y="2653"/>
                </a:lnTo>
                <a:lnTo>
                  <a:pt x="1139" y="2636"/>
                </a:lnTo>
                <a:lnTo>
                  <a:pt x="1100" y="2614"/>
                </a:lnTo>
                <a:lnTo>
                  <a:pt x="1063" y="2587"/>
                </a:lnTo>
                <a:lnTo>
                  <a:pt x="1028" y="2557"/>
                </a:lnTo>
                <a:lnTo>
                  <a:pt x="331" y="1864"/>
                </a:lnTo>
                <a:lnTo>
                  <a:pt x="329" y="1866"/>
                </a:lnTo>
                <a:lnTo>
                  <a:pt x="323" y="1871"/>
                </a:lnTo>
                <a:lnTo>
                  <a:pt x="314" y="1881"/>
                </a:lnTo>
                <a:lnTo>
                  <a:pt x="303" y="1892"/>
                </a:lnTo>
                <a:lnTo>
                  <a:pt x="288" y="1907"/>
                </a:lnTo>
                <a:lnTo>
                  <a:pt x="270" y="1923"/>
                </a:lnTo>
                <a:lnTo>
                  <a:pt x="251" y="1943"/>
                </a:lnTo>
                <a:lnTo>
                  <a:pt x="229" y="1964"/>
                </a:lnTo>
                <a:lnTo>
                  <a:pt x="206" y="1988"/>
                </a:lnTo>
                <a:lnTo>
                  <a:pt x="182" y="2012"/>
                </a:lnTo>
                <a:lnTo>
                  <a:pt x="156" y="2038"/>
                </a:lnTo>
                <a:lnTo>
                  <a:pt x="134" y="2056"/>
                </a:lnTo>
                <a:lnTo>
                  <a:pt x="114" y="2069"/>
                </a:lnTo>
                <a:lnTo>
                  <a:pt x="94" y="2075"/>
                </a:lnTo>
                <a:lnTo>
                  <a:pt x="76" y="2076"/>
                </a:lnTo>
                <a:lnTo>
                  <a:pt x="60" y="2071"/>
                </a:lnTo>
                <a:lnTo>
                  <a:pt x="45" y="2060"/>
                </a:lnTo>
                <a:lnTo>
                  <a:pt x="32" y="2044"/>
                </a:lnTo>
                <a:lnTo>
                  <a:pt x="21" y="2023"/>
                </a:lnTo>
                <a:lnTo>
                  <a:pt x="13" y="1997"/>
                </a:lnTo>
                <a:lnTo>
                  <a:pt x="6" y="1966"/>
                </a:lnTo>
                <a:lnTo>
                  <a:pt x="2" y="1931"/>
                </a:lnTo>
                <a:lnTo>
                  <a:pt x="0" y="1892"/>
                </a:lnTo>
                <a:lnTo>
                  <a:pt x="0" y="1887"/>
                </a:lnTo>
                <a:lnTo>
                  <a:pt x="1" y="1846"/>
                </a:lnTo>
                <a:lnTo>
                  <a:pt x="77" y="462"/>
                </a:lnTo>
                <a:lnTo>
                  <a:pt x="84" y="412"/>
                </a:lnTo>
                <a:lnTo>
                  <a:pt x="96" y="364"/>
                </a:lnTo>
                <a:lnTo>
                  <a:pt x="114" y="319"/>
                </a:lnTo>
                <a:lnTo>
                  <a:pt x="138" y="276"/>
                </a:lnTo>
                <a:lnTo>
                  <a:pt x="166" y="235"/>
                </a:lnTo>
                <a:lnTo>
                  <a:pt x="200" y="198"/>
                </a:lnTo>
                <a:lnTo>
                  <a:pt x="237" y="166"/>
                </a:lnTo>
                <a:lnTo>
                  <a:pt x="277" y="138"/>
                </a:lnTo>
                <a:lnTo>
                  <a:pt x="320" y="114"/>
                </a:lnTo>
                <a:lnTo>
                  <a:pt x="366" y="95"/>
                </a:lnTo>
                <a:lnTo>
                  <a:pt x="415" y="84"/>
                </a:lnTo>
                <a:lnTo>
                  <a:pt x="465" y="77"/>
                </a:lnTo>
                <a:lnTo>
                  <a:pt x="1858" y="1"/>
                </a:lnTo>
                <a:lnTo>
                  <a:pt x="190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defTabSz="914126"/>
            <a:endParaRPr lang="en-US" sz="1799">
              <a:solidFill>
                <a:prstClr val="black"/>
              </a:solidFill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4067944" y="2787774"/>
            <a:ext cx="731857" cy="806590"/>
            <a:chOff x="-1206500" y="2587625"/>
            <a:chExt cx="1133475" cy="1247776"/>
          </a:xfrm>
          <a:solidFill>
            <a:schemeClr val="accent1">
              <a:lumMod val="75000"/>
            </a:schemeClr>
          </a:solidFill>
        </p:grpSpPr>
        <p:sp>
          <p:nvSpPr>
            <p:cNvPr id="147" name="Freeform 68"/>
            <p:cNvSpPr>
              <a:spLocks/>
            </p:cNvSpPr>
            <p:nvPr/>
          </p:nvSpPr>
          <p:spPr bwMode="auto">
            <a:xfrm>
              <a:off x="-1074738" y="2587625"/>
              <a:ext cx="268288" cy="268288"/>
            </a:xfrm>
            <a:custGeom>
              <a:avLst/>
              <a:gdLst>
                <a:gd name="T0" fmla="*/ 423 w 847"/>
                <a:gd name="T1" fmla="*/ 0 h 845"/>
                <a:gd name="T2" fmla="*/ 423 w 847"/>
                <a:gd name="T3" fmla="*/ 0 h 845"/>
                <a:gd name="T4" fmla="*/ 476 w 847"/>
                <a:gd name="T5" fmla="*/ 3 h 845"/>
                <a:gd name="T6" fmla="*/ 527 w 847"/>
                <a:gd name="T7" fmla="*/ 13 h 845"/>
                <a:gd name="T8" fmla="*/ 577 w 847"/>
                <a:gd name="T9" fmla="*/ 29 h 845"/>
                <a:gd name="T10" fmla="*/ 623 w 847"/>
                <a:gd name="T11" fmla="*/ 49 h 845"/>
                <a:gd name="T12" fmla="*/ 665 w 847"/>
                <a:gd name="T13" fmla="*/ 76 h 845"/>
                <a:gd name="T14" fmla="*/ 705 w 847"/>
                <a:gd name="T15" fmla="*/ 106 h 845"/>
                <a:gd name="T16" fmla="*/ 740 w 847"/>
                <a:gd name="T17" fmla="*/ 142 h 845"/>
                <a:gd name="T18" fmla="*/ 770 w 847"/>
                <a:gd name="T19" fmla="*/ 181 h 845"/>
                <a:gd name="T20" fmla="*/ 797 w 847"/>
                <a:gd name="T21" fmla="*/ 223 h 845"/>
                <a:gd name="T22" fmla="*/ 819 w 847"/>
                <a:gd name="T23" fmla="*/ 269 h 845"/>
                <a:gd name="T24" fmla="*/ 833 w 847"/>
                <a:gd name="T25" fmla="*/ 319 h 845"/>
                <a:gd name="T26" fmla="*/ 843 w 847"/>
                <a:gd name="T27" fmla="*/ 370 h 845"/>
                <a:gd name="T28" fmla="*/ 847 w 847"/>
                <a:gd name="T29" fmla="*/ 423 h 845"/>
                <a:gd name="T30" fmla="*/ 843 w 847"/>
                <a:gd name="T31" fmla="*/ 476 h 845"/>
                <a:gd name="T32" fmla="*/ 833 w 847"/>
                <a:gd name="T33" fmla="*/ 527 h 845"/>
                <a:gd name="T34" fmla="*/ 819 w 847"/>
                <a:gd name="T35" fmla="*/ 575 h 845"/>
                <a:gd name="T36" fmla="*/ 797 w 847"/>
                <a:gd name="T37" fmla="*/ 621 h 845"/>
                <a:gd name="T38" fmla="*/ 770 w 847"/>
                <a:gd name="T39" fmla="*/ 665 h 845"/>
                <a:gd name="T40" fmla="*/ 740 w 847"/>
                <a:gd name="T41" fmla="*/ 703 h 845"/>
                <a:gd name="T42" fmla="*/ 705 w 847"/>
                <a:gd name="T43" fmla="*/ 739 h 845"/>
                <a:gd name="T44" fmla="*/ 665 w 847"/>
                <a:gd name="T45" fmla="*/ 770 h 845"/>
                <a:gd name="T46" fmla="*/ 623 w 847"/>
                <a:gd name="T47" fmla="*/ 797 h 845"/>
                <a:gd name="T48" fmla="*/ 577 w 847"/>
                <a:gd name="T49" fmla="*/ 817 h 845"/>
                <a:gd name="T50" fmla="*/ 527 w 847"/>
                <a:gd name="T51" fmla="*/ 833 h 845"/>
                <a:gd name="T52" fmla="*/ 476 w 847"/>
                <a:gd name="T53" fmla="*/ 843 h 845"/>
                <a:gd name="T54" fmla="*/ 423 w 847"/>
                <a:gd name="T55" fmla="*/ 845 h 845"/>
                <a:gd name="T56" fmla="*/ 369 w 847"/>
                <a:gd name="T57" fmla="*/ 843 h 845"/>
                <a:gd name="T58" fmla="*/ 318 w 847"/>
                <a:gd name="T59" fmla="*/ 833 h 845"/>
                <a:gd name="T60" fmla="*/ 270 w 847"/>
                <a:gd name="T61" fmla="*/ 817 h 845"/>
                <a:gd name="T62" fmla="*/ 224 w 847"/>
                <a:gd name="T63" fmla="*/ 797 h 845"/>
                <a:gd name="T64" fmla="*/ 181 w 847"/>
                <a:gd name="T65" fmla="*/ 770 h 845"/>
                <a:gd name="T66" fmla="*/ 141 w 847"/>
                <a:gd name="T67" fmla="*/ 739 h 845"/>
                <a:gd name="T68" fmla="*/ 106 w 847"/>
                <a:gd name="T69" fmla="*/ 703 h 845"/>
                <a:gd name="T70" fmla="*/ 75 w 847"/>
                <a:gd name="T71" fmla="*/ 665 h 845"/>
                <a:gd name="T72" fmla="*/ 49 w 847"/>
                <a:gd name="T73" fmla="*/ 621 h 845"/>
                <a:gd name="T74" fmla="*/ 27 w 847"/>
                <a:gd name="T75" fmla="*/ 575 h 845"/>
                <a:gd name="T76" fmla="*/ 12 w 847"/>
                <a:gd name="T77" fmla="*/ 527 h 845"/>
                <a:gd name="T78" fmla="*/ 2 w 847"/>
                <a:gd name="T79" fmla="*/ 476 h 845"/>
                <a:gd name="T80" fmla="*/ 0 w 847"/>
                <a:gd name="T81" fmla="*/ 423 h 845"/>
                <a:gd name="T82" fmla="*/ 2 w 847"/>
                <a:gd name="T83" fmla="*/ 370 h 845"/>
                <a:gd name="T84" fmla="*/ 12 w 847"/>
                <a:gd name="T85" fmla="*/ 319 h 845"/>
                <a:gd name="T86" fmla="*/ 27 w 847"/>
                <a:gd name="T87" fmla="*/ 269 h 845"/>
                <a:gd name="T88" fmla="*/ 49 w 847"/>
                <a:gd name="T89" fmla="*/ 223 h 845"/>
                <a:gd name="T90" fmla="*/ 75 w 847"/>
                <a:gd name="T91" fmla="*/ 181 h 845"/>
                <a:gd name="T92" fmla="*/ 106 w 847"/>
                <a:gd name="T93" fmla="*/ 142 h 845"/>
                <a:gd name="T94" fmla="*/ 141 w 847"/>
                <a:gd name="T95" fmla="*/ 106 h 845"/>
                <a:gd name="T96" fmla="*/ 181 w 847"/>
                <a:gd name="T97" fmla="*/ 76 h 845"/>
                <a:gd name="T98" fmla="*/ 224 w 847"/>
                <a:gd name="T99" fmla="*/ 49 h 845"/>
                <a:gd name="T100" fmla="*/ 270 w 847"/>
                <a:gd name="T101" fmla="*/ 29 h 845"/>
                <a:gd name="T102" fmla="*/ 318 w 847"/>
                <a:gd name="T103" fmla="*/ 13 h 845"/>
                <a:gd name="T104" fmla="*/ 369 w 847"/>
                <a:gd name="T105" fmla="*/ 3 h 845"/>
                <a:gd name="T106" fmla="*/ 423 w 847"/>
                <a:gd name="T107" fmla="*/ 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47" h="845">
                  <a:moveTo>
                    <a:pt x="423" y="0"/>
                  </a:moveTo>
                  <a:lnTo>
                    <a:pt x="423" y="0"/>
                  </a:lnTo>
                  <a:lnTo>
                    <a:pt x="476" y="3"/>
                  </a:lnTo>
                  <a:lnTo>
                    <a:pt x="527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5" y="76"/>
                  </a:lnTo>
                  <a:lnTo>
                    <a:pt x="705" y="106"/>
                  </a:lnTo>
                  <a:lnTo>
                    <a:pt x="740" y="142"/>
                  </a:lnTo>
                  <a:lnTo>
                    <a:pt x="770" y="181"/>
                  </a:lnTo>
                  <a:lnTo>
                    <a:pt x="797" y="223"/>
                  </a:lnTo>
                  <a:lnTo>
                    <a:pt x="819" y="269"/>
                  </a:lnTo>
                  <a:lnTo>
                    <a:pt x="833" y="319"/>
                  </a:lnTo>
                  <a:lnTo>
                    <a:pt x="843" y="370"/>
                  </a:lnTo>
                  <a:lnTo>
                    <a:pt x="847" y="423"/>
                  </a:lnTo>
                  <a:lnTo>
                    <a:pt x="843" y="476"/>
                  </a:lnTo>
                  <a:lnTo>
                    <a:pt x="833" y="527"/>
                  </a:lnTo>
                  <a:lnTo>
                    <a:pt x="819" y="575"/>
                  </a:lnTo>
                  <a:lnTo>
                    <a:pt x="797" y="621"/>
                  </a:lnTo>
                  <a:lnTo>
                    <a:pt x="770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5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7" y="833"/>
                  </a:lnTo>
                  <a:lnTo>
                    <a:pt x="476" y="843"/>
                  </a:lnTo>
                  <a:lnTo>
                    <a:pt x="423" y="845"/>
                  </a:lnTo>
                  <a:lnTo>
                    <a:pt x="369" y="843"/>
                  </a:lnTo>
                  <a:lnTo>
                    <a:pt x="318" y="833"/>
                  </a:lnTo>
                  <a:lnTo>
                    <a:pt x="270" y="817"/>
                  </a:lnTo>
                  <a:lnTo>
                    <a:pt x="224" y="797"/>
                  </a:lnTo>
                  <a:lnTo>
                    <a:pt x="181" y="770"/>
                  </a:lnTo>
                  <a:lnTo>
                    <a:pt x="141" y="739"/>
                  </a:lnTo>
                  <a:lnTo>
                    <a:pt x="106" y="703"/>
                  </a:lnTo>
                  <a:lnTo>
                    <a:pt x="75" y="665"/>
                  </a:lnTo>
                  <a:lnTo>
                    <a:pt x="49" y="621"/>
                  </a:lnTo>
                  <a:lnTo>
                    <a:pt x="27" y="575"/>
                  </a:lnTo>
                  <a:lnTo>
                    <a:pt x="12" y="527"/>
                  </a:lnTo>
                  <a:lnTo>
                    <a:pt x="2" y="476"/>
                  </a:lnTo>
                  <a:lnTo>
                    <a:pt x="0" y="423"/>
                  </a:lnTo>
                  <a:lnTo>
                    <a:pt x="2" y="370"/>
                  </a:lnTo>
                  <a:lnTo>
                    <a:pt x="12" y="319"/>
                  </a:lnTo>
                  <a:lnTo>
                    <a:pt x="27" y="269"/>
                  </a:lnTo>
                  <a:lnTo>
                    <a:pt x="49" y="223"/>
                  </a:lnTo>
                  <a:lnTo>
                    <a:pt x="75" y="181"/>
                  </a:lnTo>
                  <a:lnTo>
                    <a:pt x="106" y="142"/>
                  </a:lnTo>
                  <a:lnTo>
                    <a:pt x="141" y="106"/>
                  </a:lnTo>
                  <a:lnTo>
                    <a:pt x="181" y="76"/>
                  </a:lnTo>
                  <a:lnTo>
                    <a:pt x="224" y="49"/>
                  </a:lnTo>
                  <a:lnTo>
                    <a:pt x="270" y="29"/>
                  </a:lnTo>
                  <a:lnTo>
                    <a:pt x="318" y="13"/>
                  </a:lnTo>
                  <a:lnTo>
                    <a:pt x="369" y="3"/>
                  </a:lnTo>
                  <a:lnTo>
                    <a:pt x="4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Freeform 69"/>
            <p:cNvSpPr>
              <a:spLocks/>
            </p:cNvSpPr>
            <p:nvPr/>
          </p:nvSpPr>
          <p:spPr bwMode="auto">
            <a:xfrm>
              <a:off x="-630238" y="2587625"/>
              <a:ext cx="269875" cy="269875"/>
            </a:xfrm>
            <a:custGeom>
              <a:avLst/>
              <a:gdLst>
                <a:gd name="T0" fmla="*/ 424 w 848"/>
                <a:gd name="T1" fmla="*/ 0 h 846"/>
                <a:gd name="T2" fmla="*/ 477 w 848"/>
                <a:gd name="T3" fmla="*/ 3 h 846"/>
                <a:gd name="T4" fmla="*/ 528 w 848"/>
                <a:gd name="T5" fmla="*/ 13 h 846"/>
                <a:gd name="T6" fmla="*/ 577 w 848"/>
                <a:gd name="T7" fmla="*/ 29 h 846"/>
                <a:gd name="T8" fmla="*/ 623 w 848"/>
                <a:gd name="T9" fmla="*/ 49 h 846"/>
                <a:gd name="T10" fmla="*/ 666 w 848"/>
                <a:gd name="T11" fmla="*/ 76 h 846"/>
                <a:gd name="T12" fmla="*/ 705 w 848"/>
                <a:gd name="T13" fmla="*/ 107 h 846"/>
                <a:gd name="T14" fmla="*/ 740 w 848"/>
                <a:gd name="T15" fmla="*/ 142 h 846"/>
                <a:gd name="T16" fmla="*/ 772 w 848"/>
                <a:gd name="T17" fmla="*/ 181 h 846"/>
                <a:gd name="T18" fmla="*/ 798 w 848"/>
                <a:gd name="T19" fmla="*/ 225 h 846"/>
                <a:gd name="T20" fmla="*/ 819 w 848"/>
                <a:gd name="T21" fmla="*/ 271 h 846"/>
                <a:gd name="T22" fmla="*/ 835 w 848"/>
                <a:gd name="T23" fmla="*/ 319 h 846"/>
                <a:gd name="T24" fmla="*/ 844 w 848"/>
                <a:gd name="T25" fmla="*/ 370 h 846"/>
                <a:gd name="T26" fmla="*/ 848 w 848"/>
                <a:gd name="T27" fmla="*/ 423 h 846"/>
                <a:gd name="T28" fmla="*/ 844 w 848"/>
                <a:gd name="T29" fmla="*/ 476 h 846"/>
                <a:gd name="T30" fmla="*/ 835 w 848"/>
                <a:gd name="T31" fmla="*/ 527 h 846"/>
                <a:gd name="T32" fmla="*/ 819 w 848"/>
                <a:gd name="T33" fmla="*/ 575 h 846"/>
                <a:gd name="T34" fmla="*/ 798 w 848"/>
                <a:gd name="T35" fmla="*/ 621 h 846"/>
                <a:gd name="T36" fmla="*/ 772 w 848"/>
                <a:gd name="T37" fmla="*/ 665 h 846"/>
                <a:gd name="T38" fmla="*/ 740 w 848"/>
                <a:gd name="T39" fmla="*/ 703 h 846"/>
                <a:gd name="T40" fmla="*/ 705 w 848"/>
                <a:gd name="T41" fmla="*/ 739 h 846"/>
                <a:gd name="T42" fmla="*/ 666 w 848"/>
                <a:gd name="T43" fmla="*/ 770 h 846"/>
                <a:gd name="T44" fmla="*/ 623 w 848"/>
                <a:gd name="T45" fmla="*/ 797 h 846"/>
                <a:gd name="T46" fmla="*/ 577 w 848"/>
                <a:gd name="T47" fmla="*/ 817 h 846"/>
                <a:gd name="T48" fmla="*/ 528 w 848"/>
                <a:gd name="T49" fmla="*/ 833 h 846"/>
                <a:gd name="T50" fmla="*/ 477 w 848"/>
                <a:gd name="T51" fmla="*/ 843 h 846"/>
                <a:gd name="T52" fmla="*/ 424 w 848"/>
                <a:gd name="T53" fmla="*/ 846 h 846"/>
                <a:gd name="T54" fmla="*/ 370 w 848"/>
                <a:gd name="T55" fmla="*/ 843 h 846"/>
                <a:gd name="T56" fmla="*/ 320 w 848"/>
                <a:gd name="T57" fmla="*/ 833 h 846"/>
                <a:gd name="T58" fmla="*/ 271 w 848"/>
                <a:gd name="T59" fmla="*/ 817 h 846"/>
                <a:gd name="T60" fmla="*/ 225 w 848"/>
                <a:gd name="T61" fmla="*/ 797 h 846"/>
                <a:gd name="T62" fmla="*/ 181 w 848"/>
                <a:gd name="T63" fmla="*/ 770 h 846"/>
                <a:gd name="T64" fmla="*/ 143 w 848"/>
                <a:gd name="T65" fmla="*/ 739 h 846"/>
                <a:gd name="T66" fmla="*/ 107 w 848"/>
                <a:gd name="T67" fmla="*/ 703 h 846"/>
                <a:gd name="T68" fmla="*/ 76 w 848"/>
                <a:gd name="T69" fmla="*/ 665 h 846"/>
                <a:gd name="T70" fmla="*/ 49 w 848"/>
                <a:gd name="T71" fmla="*/ 621 h 846"/>
                <a:gd name="T72" fmla="*/ 29 w 848"/>
                <a:gd name="T73" fmla="*/ 575 h 846"/>
                <a:gd name="T74" fmla="*/ 13 w 848"/>
                <a:gd name="T75" fmla="*/ 527 h 846"/>
                <a:gd name="T76" fmla="*/ 3 w 848"/>
                <a:gd name="T77" fmla="*/ 476 h 846"/>
                <a:gd name="T78" fmla="*/ 0 w 848"/>
                <a:gd name="T79" fmla="*/ 423 h 846"/>
                <a:gd name="T80" fmla="*/ 3 w 848"/>
                <a:gd name="T81" fmla="*/ 370 h 846"/>
                <a:gd name="T82" fmla="*/ 13 w 848"/>
                <a:gd name="T83" fmla="*/ 319 h 846"/>
                <a:gd name="T84" fmla="*/ 29 w 848"/>
                <a:gd name="T85" fmla="*/ 271 h 846"/>
                <a:gd name="T86" fmla="*/ 49 w 848"/>
                <a:gd name="T87" fmla="*/ 225 h 846"/>
                <a:gd name="T88" fmla="*/ 76 w 848"/>
                <a:gd name="T89" fmla="*/ 181 h 846"/>
                <a:gd name="T90" fmla="*/ 107 w 848"/>
                <a:gd name="T91" fmla="*/ 142 h 846"/>
                <a:gd name="T92" fmla="*/ 143 w 848"/>
                <a:gd name="T93" fmla="*/ 107 h 846"/>
                <a:gd name="T94" fmla="*/ 181 w 848"/>
                <a:gd name="T95" fmla="*/ 76 h 846"/>
                <a:gd name="T96" fmla="*/ 225 w 848"/>
                <a:gd name="T97" fmla="*/ 49 h 846"/>
                <a:gd name="T98" fmla="*/ 271 w 848"/>
                <a:gd name="T99" fmla="*/ 29 h 846"/>
                <a:gd name="T100" fmla="*/ 320 w 848"/>
                <a:gd name="T101" fmla="*/ 13 h 846"/>
                <a:gd name="T102" fmla="*/ 370 w 848"/>
                <a:gd name="T103" fmla="*/ 3 h 846"/>
                <a:gd name="T104" fmla="*/ 424 w 848"/>
                <a:gd name="T105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48" h="846">
                  <a:moveTo>
                    <a:pt x="424" y="0"/>
                  </a:moveTo>
                  <a:lnTo>
                    <a:pt x="477" y="3"/>
                  </a:lnTo>
                  <a:lnTo>
                    <a:pt x="528" y="13"/>
                  </a:lnTo>
                  <a:lnTo>
                    <a:pt x="577" y="29"/>
                  </a:lnTo>
                  <a:lnTo>
                    <a:pt x="623" y="49"/>
                  </a:lnTo>
                  <a:lnTo>
                    <a:pt x="666" y="76"/>
                  </a:lnTo>
                  <a:lnTo>
                    <a:pt x="705" y="107"/>
                  </a:lnTo>
                  <a:lnTo>
                    <a:pt x="740" y="142"/>
                  </a:lnTo>
                  <a:lnTo>
                    <a:pt x="772" y="181"/>
                  </a:lnTo>
                  <a:lnTo>
                    <a:pt x="798" y="225"/>
                  </a:lnTo>
                  <a:lnTo>
                    <a:pt x="819" y="271"/>
                  </a:lnTo>
                  <a:lnTo>
                    <a:pt x="835" y="319"/>
                  </a:lnTo>
                  <a:lnTo>
                    <a:pt x="844" y="370"/>
                  </a:lnTo>
                  <a:lnTo>
                    <a:pt x="848" y="423"/>
                  </a:lnTo>
                  <a:lnTo>
                    <a:pt x="844" y="476"/>
                  </a:lnTo>
                  <a:lnTo>
                    <a:pt x="835" y="527"/>
                  </a:lnTo>
                  <a:lnTo>
                    <a:pt x="819" y="575"/>
                  </a:lnTo>
                  <a:lnTo>
                    <a:pt x="798" y="621"/>
                  </a:lnTo>
                  <a:lnTo>
                    <a:pt x="772" y="665"/>
                  </a:lnTo>
                  <a:lnTo>
                    <a:pt x="740" y="703"/>
                  </a:lnTo>
                  <a:lnTo>
                    <a:pt x="705" y="739"/>
                  </a:lnTo>
                  <a:lnTo>
                    <a:pt x="666" y="770"/>
                  </a:lnTo>
                  <a:lnTo>
                    <a:pt x="623" y="797"/>
                  </a:lnTo>
                  <a:lnTo>
                    <a:pt x="577" y="817"/>
                  </a:lnTo>
                  <a:lnTo>
                    <a:pt x="528" y="833"/>
                  </a:lnTo>
                  <a:lnTo>
                    <a:pt x="477" y="843"/>
                  </a:lnTo>
                  <a:lnTo>
                    <a:pt x="424" y="846"/>
                  </a:lnTo>
                  <a:lnTo>
                    <a:pt x="370" y="843"/>
                  </a:lnTo>
                  <a:lnTo>
                    <a:pt x="320" y="833"/>
                  </a:lnTo>
                  <a:lnTo>
                    <a:pt x="271" y="817"/>
                  </a:lnTo>
                  <a:lnTo>
                    <a:pt x="225" y="797"/>
                  </a:lnTo>
                  <a:lnTo>
                    <a:pt x="181" y="770"/>
                  </a:lnTo>
                  <a:lnTo>
                    <a:pt x="143" y="739"/>
                  </a:lnTo>
                  <a:lnTo>
                    <a:pt x="107" y="703"/>
                  </a:lnTo>
                  <a:lnTo>
                    <a:pt x="76" y="665"/>
                  </a:lnTo>
                  <a:lnTo>
                    <a:pt x="49" y="621"/>
                  </a:lnTo>
                  <a:lnTo>
                    <a:pt x="29" y="575"/>
                  </a:lnTo>
                  <a:lnTo>
                    <a:pt x="13" y="527"/>
                  </a:lnTo>
                  <a:lnTo>
                    <a:pt x="3" y="476"/>
                  </a:lnTo>
                  <a:lnTo>
                    <a:pt x="0" y="423"/>
                  </a:lnTo>
                  <a:lnTo>
                    <a:pt x="3" y="370"/>
                  </a:lnTo>
                  <a:lnTo>
                    <a:pt x="13" y="319"/>
                  </a:lnTo>
                  <a:lnTo>
                    <a:pt x="29" y="271"/>
                  </a:lnTo>
                  <a:lnTo>
                    <a:pt x="49" y="225"/>
                  </a:lnTo>
                  <a:lnTo>
                    <a:pt x="76" y="181"/>
                  </a:lnTo>
                  <a:lnTo>
                    <a:pt x="107" y="142"/>
                  </a:lnTo>
                  <a:lnTo>
                    <a:pt x="143" y="107"/>
                  </a:lnTo>
                  <a:lnTo>
                    <a:pt x="181" y="76"/>
                  </a:lnTo>
                  <a:lnTo>
                    <a:pt x="225" y="49"/>
                  </a:lnTo>
                  <a:lnTo>
                    <a:pt x="271" y="29"/>
                  </a:lnTo>
                  <a:lnTo>
                    <a:pt x="320" y="13"/>
                  </a:lnTo>
                  <a:lnTo>
                    <a:pt x="370" y="3"/>
                  </a:lnTo>
                  <a:lnTo>
                    <a:pt x="4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Freeform 70"/>
            <p:cNvSpPr>
              <a:spLocks/>
            </p:cNvSpPr>
            <p:nvPr/>
          </p:nvSpPr>
          <p:spPr bwMode="auto">
            <a:xfrm>
              <a:off x="-411163" y="3667125"/>
              <a:ext cx="142875" cy="168275"/>
            </a:xfrm>
            <a:custGeom>
              <a:avLst/>
              <a:gdLst>
                <a:gd name="T0" fmla="*/ 0 w 449"/>
                <a:gd name="T1" fmla="*/ 0 h 529"/>
                <a:gd name="T2" fmla="*/ 449 w 449"/>
                <a:gd name="T3" fmla="*/ 0 h 529"/>
                <a:gd name="T4" fmla="*/ 449 w 449"/>
                <a:gd name="T5" fmla="*/ 305 h 529"/>
                <a:gd name="T6" fmla="*/ 445 w 449"/>
                <a:gd name="T7" fmla="*/ 345 h 529"/>
                <a:gd name="T8" fmla="*/ 436 w 449"/>
                <a:gd name="T9" fmla="*/ 383 h 529"/>
                <a:gd name="T10" fmla="*/ 419 w 449"/>
                <a:gd name="T11" fmla="*/ 418 h 529"/>
                <a:gd name="T12" fmla="*/ 397 w 449"/>
                <a:gd name="T13" fmla="*/ 449 h 529"/>
                <a:gd name="T14" fmla="*/ 369 w 449"/>
                <a:gd name="T15" fmla="*/ 476 h 529"/>
                <a:gd name="T16" fmla="*/ 339 w 449"/>
                <a:gd name="T17" fmla="*/ 499 h 529"/>
                <a:gd name="T18" fmla="*/ 303 w 449"/>
                <a:gd name="T19" fmla="*/ 515 h 529"/>
                <a:gd name="T20" fmla="*/ 265 w 449"/>
                <a:gd name="T21" fmla="*/ 525 h 529"/>
                <a:gd name="T22" fmla="*/ 225 w 449"/>
                <a:gd name="T23" fmla="*/ 529 h 529"/>
                <a:gd name="T24" fmla="*/ 225 w 449"/>
                <a:gd name="T25" fmla="*/ 529 h 529"/>
                <a:gd name="T26" fmla="*/ 185 w 449"/>
                <a:gd name="T27" fmla="*/ 525 h 529"/>
                <a:gd name="T28" fmla="*/ 147 w 449"/>
                <a:gd name="T29" fmla="*/ 515 h 529"/>
                <a:gd name="T30" fmla="*/ 112 w 449"/>
                <a:gd name="T31" fmla="*/ 499 h 529"/>
                <a:gd name="T32" fmla="*/ 80 w 449"/>
                <a:gd name="T33" fmla="*/ 477 h 529"/>
                <a:gd name="T34" fmla="*/ 54 w 449"/>
                <a:gd name="T35" fmla="*/ 449 h 529"/>
                <a:gd name="T36" fmla="*/ 31 w 449"/>
                <a:gd name="T37" fmla="*/ 418 h 529"/>
                <a:gd name="T38" fmla="*/ 15 w 449"/>
                <a:gd name="T39" fmla="*/ 384 h 529"/>
                <a:gd name="T40" fmla="*/ 4 w 449"/>
                <a:gd name="T41" fmla="*/ 345 h 529"/>
                <a:gd name="T42" fmla="*/ 0 w 449"/>
                <a:gd name="T43" fmla="*/ 305 h 529"/>
                <a:gd name="T44" fmla="*/ 0 w 449"/>
                <a:gd name="T45" fmla="*/ 0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9" h="529">
                  <a:moveTo>
                    <a:pt x="0" y="0"/>
                  </a:moveTo>
                  <a:lnTo>
                    <a:pt x="449" y="0"/>
                  </a:lnTo>
                  <a:lnTo>
                    <a:pt x="449" y="305"/>
                  </a:lnTo>
                  <a:lnTo>
                    <a:pt x="445" y="345"/>
                  </a:lnTo>
                  <a:lnTo>
                    <a:pt x="436" y="383"/>
                  </a:lnTo>
                  <a:lnTo>
                    <a:pt x="419" y="418"/>
                  </a:lnTo>
                  <a:lnTo>
                    <a:pt x="397" y="449"/>
                  </a:lnTo>
                  <a:lnTo>
                    <a:pt x="369" y="476"/>
                  </a:lnTo>
                  <a:lnTo>
                    <a:pt x="339" y="499"/>
                  </a:lnTo>
                  <a:lnTo>
                    <a:pt x="303" y="515"/>
                  </a:lnTo>
                  <a:lnTo>
                    <a:pt x="265" y="525"/>
                  </a:lnTo>
                  <a:lnTo>
                    <a:pt x="225" y="529"/>
                  </a:lnTo>
                  <a:lnTo>
                    <a:pt x="225" y="529"/>
                  </a:lnTo>
                  <a:lnTo>
                    <a:pt x="185" y="525"/>
                  </a:lnTo>
                  <a:lnTo>
                    <a:pt x="147" y="515"/>
                  </a:lnTo>
                  <a:lnTo>
                    <a:pt x="112" y="499"/>
                  </a:lnTo>
                  <a:lnTo>
                    <a:pt x="80" y="477"/>
                  </a:lnTo>
                  <a:lnTo>
                    <a:pt x="54" y="449"/>
                  </a:lnTo>
                  <a:lnTo>
                    <a:pt x="31" y="418"/>
                  </a:lnTo>
                  <a:lnTo>
                    <a:pt x="15" y="384"/>
                  </a:lnTo>
                  <a:lnTo>
                    <a:pt x="4" y="345"/>
                  </a:lnTo>
                  <a:lnTo>
                    <a:pt x="0" y="30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Freeform 71"/>
            <p:cNvSpPr>
              <a:spLocks noEditPoints="1"/>
            </p:cNvSpPr>
            <p:nvPr/>
          </p:nvSpPr>
          <p:spPr bwMode="auto">
            <a:xfrm>
              <a:off x="-1206500" y="2849563"/>
              <a:ext cx="1133475" cy="985838"/>
            </a:xfrm>
            <a:custGeom>
              <a:avLst/>
              <a:gdLst>
                <a:gd name="T0" fmla="*/ 2967 w 3570"/>
                <a:gd name="T1" fmla="*/ 1562 h 3106"/>
                <a:gd name="T2" fmla="*/ 2816 w 3570"/>
                <a:gd name="T3" fmla="*/ 1513 h 3106"/>
                <a:gd name="T4" fmla="*/ 2732 w 3570"/>
                <a:gd name="T5" fmla="*/ 1583 h 3106"/>
                <a:gd name="T6" fmla="*/ 3079 w 3570"/>
                <a:gd name="T7" fmla="*/ 1519 h 3106"/>
                <a:gd name="T8" fmla="*/ 575 w 3570"/>
                <a:gd name="T9" fmla="*/ 0 h 3106"/>
                <a:gd name="T10" fmla="*/ 675 w 3570"/>
                <a:gd name="T11" fmla="*/ 13 h 3106"/>
                <a:gd name="T12" fmla="*/ 742 w 3570"/>
                <a:gd name="T13" fmla="*/ 39 h 3106"/>
                <a:gd name="T14" fmla="*/ 878 w 3570"/>
                <a:gd name="T15" fmla="*/ 140 h 3106"/>
                <a:gd name="T16" fmla="*/ 968 w 3570"/>
                <a:gd name="T17" fmla="*/ 331 h 3106"/>
                <a:gd name="T18" fmla="*/ 995 w 3570"/>
                <a:gd name="T19" fmla="*/ 496 h 3106"/>
                <a:gd name="T20" fmla="*/ 1067 w 3570"/>
                <a:gd name="T21" fmla="*/ 739 h 3106"/>
                <a:gd name="T22" fmla="*/ 1217 w 3570"/>
                <a:gd name="T23" fmla="*/ 851 h 3106"/>
                <a:gd name="T24" fmla="*/ 1428 w 3570"/>
                <a:gd name="T25" fmla="*/ 849 h 3106"/>
                <a:gd name="T26" fmla="*/ 1663 w 3570"/>
                <a:gd name="T27" fmla="*/ 815 h 3106"/>
                <a:gd name="T28" fmla="*/ 1905 w 3570"/>
                <a:gd name="T29" fmla="*/ 777 h 3106"/>
                <a:gd name="T30" fmla="*/ 2022 w 3570"/>
                <a:gd name="T31" fmla="*/ 687 h 3106"/>
                <a:gd name="T32" fmla="*/ 2085 w 3570"/>
                <a:gd name="T33" fmla="*/ 474 h 3106"/>
                <a:gd name="T34" fmla="*/ 2109 w 3570"/>
                <a:gd name="T35" fmla="*/ 331 h 3106"/>
                <a:gd name="T36" fmla="*/ 2199 w 3570"/>
                <a:gd name="T37" fmla="*/ 140 h 3106"/>
                <a:gd name="T38" fmla="*/ 2336 w 3570"/>
                <a:gd name="T39" fmla="*/ 39 h 3106"/>
                <a:gd name="T40" fmla="*/ 2401 w 3570"/>
                <a:gd name="T41" fmla="*/ 13 h 3106"/>
                <a:gd name="T42" fmla="*/ 2502 w 3570"/>
                <a:gd name="T43" fmla="*/ 0 h 3106"/>
                <a:gd name="T44" fmla="*/ 2595 w 3570"/>
                <a:gd name="T45" fmla="*/ 10 h 3106"/>
                <a:gd name="T46" fmla="*/ 2750 w 3570"/>
                <a:gd name="T47" fmla="*/ 105 h 3106"/>
                <a:gd name="T48" fmla="*/ 2821 w 3570"/>
                <a:gd name="T49" fmla="*/ 259 h 3106"/>
                <a:gd name="T50" fmla="*/ 2848 w 3570"/>
                <a:gd name="T51" fmla="*/ 368 h 3106"/>
                <a:gd name="T52" fmla="*/ 2903 w 3570"/>
                <a:gd name="T53" fmla="*/ 586 h 3106"/>
                <a:gd name="T54" fmla="*/ 2971 w 3570"/>
                <a:gd name="T55" fmla="*/ 855 h 3106"/>
                <a:gd name="T56" fmla="*/ 3036 w 3570"/>
                <a:gd name="T57" fmla="*/ 1116 h 3106"/>
                <a:gd name="T58" fmla="*/ 3084 w 3570"/>
                <a:gd name="T59" fmla="*/ 1309 h 3106"/>
                <a:gd name="T60" fmla="*/ 3099 w 3570"/>
                <a:gd name="T61" fmla="*/ 1411 h 3106"/>
                <a:gd name="T62" fmla="*/ 3230 w 3570"/>
                <a:gd name="T63" fmla="*/ 1516 h 3106"/>
                <a:gd name="T64" fmla="*/ 2302 w 3570"/>
                <a:gd name="T65" fmla="*/ 2516 h 3106"/>
                <a:gd name="T66" fmla="*/ 2659 w 3570"/>
                <a:gd name="T67" fmla="*/ 1488 h 3106"/>
                <a:gd name="T68" fmla="*/ 2760 w 3570"/>
                <a:gd name="T69" fmla="*/ 1361 h 3106"/>
                <a:gd name="T70" fmla="*/ 2690 w 3570"/>
                <a:gd name="T71" fmla="*/ 1088 h 3106"/>
                <a:gd name="T72" fmla="*/ 2612 w 3570"/>
                <a:gd name="T73" fmla="*/ 833 h 3106"/>
                <a:gd name="T74" fmla="*/ 2559 w 3570"/>
                <a:gd name="T75" fmla="*/ 676 h 3106"/>
                <a:gd name="T76" fmla="*/ 2508 w 3570"/>
                <a:gd name="T77" fmla="*/ 624 h 3106"/>
                <a:gd name="T78" fmla="*/ 2497 w 3570"/>
                <a:gd name="T79" fmla="*/ 679 h 3106"/>
                <a:gd name="T80" fmla="*/ 2599 w 3570"/>
                <a:gd name="T81" fmla="*/ 964 h 3106"/>
                <a:gd name="T82" fmla="*/ 2707 w 3570"/>
                <a:gd name="T83" fmla="*/ 1384 h 3106"/>
                <a:gd name="T84" fmla="*/ 2576 w 3570"/>
                <a:gd name="T85" fmla="*/ 1534 h 3106"/>
                <a:gd name="T86" fmla="*/ 2358 w 3570"/>
                <a:gd name="T87" fmla="*/ 1439 h 3106"/>
                <a:gd name="T88" fmla="*/ 2195 w 3570"/>
                <a:gd name="T89" fmla="*/ 989 h 3106"/>
                <a:gd name="T90" fmla="*/ 1959 w 3570"/>
                <a:gd name="T91" fmla="*/ 1104 h 3106"/>
                <a:gd name="T92" fmla="*/ 1667 w 3570"/>
                <a:gd name="T93" fmla="*/ 1168 h 3106"/>
                <a:gd name="T94" fmla="*/ 1554 w 3570"/>
                <a:gd name="T95" fmla="*/ 1248 h 3106"/>
                <a:gd name="T96" fmla="*/ 1250 w 3570"/>
                <a:gd name="T97" fmla="*/ 1202 h 3106"/>
                <a:gd name="T98" fmla="*/ 956 w 3570"/>
                <a:gd name="T99" fmla="*/ 1085 h 3106"/>
                <a:gd name="T100" fmla="*/ 755 w 3570"/>
                <a:gd name="T101" fmla="*/ 1370 h 3106"/>
                <a:gd name="T102" fmla="*/ 639 w 3570"/>
                <a:gd name="T103" fmla="*/ 1516 h 3106"/>
                <a:gd name="T104" fmla="*/ 558 w 3570"/>
                <a:gd name="T105" fmla="*/ 2960 h 3106"/>
                <a:gd name="T106" fmla="*/ 425 w 3570"/>
                <a:gd name="T107" fmla="*/ 3092 h 3106"/>
                <a:gd name="T108" fmla="*/ 234 w 3570"/>
                <a:gd name="T109" fmla="*/ 3076 h 3106"/>
                <a:gd name="T110" fmla="*/ 126 w 3570"/>
                <a:gd name="T111" fmla="*/ 2922 h 3106"/>
                <a:gd name="T112" fmla="*/ 41 w 3570"/>
                <a:gd name="T113" fmla="*/ 1376 h 3106"/>
                <a:gd name="T114" fmla="*/ 6 w 3570"/>
                <a:gd name="T115" fmla="*/ 1168 h 3106"/>
                <a:gd name="T116" fmla="*/ 279 w 3570"/>
                <a:gd name="T117" fmla="*/ 115 h 3106"/>
                <a:gd name="T118" fmla="*/ 446 w 3570"/>
                <a:gd name="T119" fmla="*/ 18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70" h="3106">
                  <a:moveTo>
                    <a:pt x="3057" y="1513"/>
                  </a:moveTo>
                  <a:lnTo>
                    <a:pt x="3038" y="1529"/>
                  </a:lnTo>
                  <a:lnTo>
                    <a:pt x="3017" y="1544"/>
                  </a:lnTo>
                  <a:lnTo>
                    <a:pt x="2993" y="1555"/>
                  </a:lnTo>
                  <a:lnTo>
                    <a:pt x="2967" y="1562"/>
                  </a:lnTo>
                  <a:lnTo>
                    <a:pt x="2936" y="1566"/>
                  </a:lnTo>
                  <a:lnTo>
                    <a:pt x="2902" y="1562"/>
                  </a:lnTo>
                  <a:lnTo>
                    <a:pt x="2869" y="1551"/>
                  </a:lnTo>
                  <a:lnTo>
                    <a:pt x="2840" y="1534"/>
                  </a:lnTo>
                  <a:lnTo>
                    <a:pt x="2816" y="1513"/>
                  </a:lnTo>
                  <a:lnTo>
                    <a:pt x="2793" y="1519"/>
                  </a:lnTo>
                  <a:lnTo>
                    <a:pt x="2773" y="1529"/>
                  </a:lnTo>
                  <a:lnTo>
                    <a:pt x="2756" y="1544"/>
                  </a:lnTo>
                  <a:lnTo>
                    <a:pt x="2742" y="1562"/>
                  </a:lnTo>
                  <a:lnTo>
                    <a:pt x="2732" y="1583"/>
                  </a:lnTo>
                  <a:lnTo>
                    <a:pt x="3139" y="1583"/>
                  </a:lnTo>
                  <a:lnTo>
                    <a:pt x="3130" y="1562"/>
                  </a:lnTo>
                  <a:lnTo>
                    <a:pt x="3116" y="1544"/>
                  </a:lnTo>
                  <a:lnTo>
                    <a:pt x="3098" y="1529"/>
                  </a:lnTo>
                  <a:lnTo>
                    <a:pt x="3079" y="1519"/>
                  </a:lnTo>
                  <a:lnTo>
                    <a:pt x="3057" y="1513"/>
                  </a:lnTo>
                  <a:close/>
                  <a:moveTo>
                    <a:pt x="559" y="0"/>
                  </a:moveTo>
                  <a:lnTo>
                    <a:pt x="560" y="0"/>
                  </a:lnTo>
                  <a:lnTo>
                    <a:pt x="564" y="0"/>
                  </a:lnTo>
                  <a:lnTo>
                    <a:pt x="575" y="0"/>
                  </a:lnTo>
                  <a:lnTo>
                    <a:pt x="592" y="1"/>
                  </a:lnTo>
                  <a:lnTo>
                    <a:pt x="611" y="2"/>
                  </a:lnTo>
                  <a:lnTo>
                    <a:pt x="634" y="5"/>
                  </a:lnTo>
                  <a:lnTo>
                    <a:pt x="656" y="8"/>
                  </a:lnTo>
                  <a:lnTo>
                    <a:pt x="675" y="13"/>
                  </a:lnTo>
                  <a:lnTo>
                    <a:pt x="695" y="18"/>
                  </a:lnTo>
                  <a:lnTo>
                    <a:pt x="710" y="24"/>
                  </a:lnTo>
                  <a:lnTo>
                    <a:pt x="724" y="30"/>
                  </a:lnTo>
                  <a:lnTo>
                    <a:pt x="735" y="35"/>
                  </a:lnTo>
                  <a:lnTo>
                    <a:pt x="742" y="39"/>
                  </a:lnTo>
                  <a:lnTo>
                    <a:pt x="744" y="40"/>
                  </a:lnTo>
                  <a:lnTo>
                    <a:pt x="779" y="59"/>
                  </a:lnTo>
                  <a:lnTo>
                    <a:pt x="815" y="82"/>
                  </a:lnTo>
                  <a:lnTo>
                    <a:pt x="847" y="110"/>
                  </a:lnTo>
                  <a:lnTo>
                    <a:pt x="878" y="140"/>
                  </a:lnTo>
                  <a:lnTo>
                    <a:pt x="905" y="173"/>
                  </a:lnTo>
                  <a:lnTo>
                    <a:pt x="928" y="209"/>
                  </a:lnTo>
                  <a:lnTo>
                    <a:pt x="947" y="248"/>
                  </a:lnTo>
                  <a:lnTo>
                    <a:pt x="961" y="289"/>
                  </a:lnTo>
                  <a:lnTo>
                    <a:pt x="968" y="331"/>
                  </a:lnTo>
                  <a:lnTo>
                    <a:pt x="970" y="337"/>
                  </a:lnTo>
                  <a:lnTo>
                    <a:pt x="972" y="345"/>
                  </a:lnTo>
                  <a:lnTo>
                    <a:pt x="973" y="351"/>
                  </a:lnTo>
                  <a:lnTo>
                    <a:pt x="984" y="427"/>
                  </a:lnTo>
                  <a:lnTo>
                    <a:pt x="995" y="496"/>
                  </a:lnTo>
                  <a:lnTo>
                    <a:pt x="1006" y="557"/>
                  </a:lnTo>
                  <a:lnTo>
                    <a:pt x="1018" y="613"/>
                  </a:lnTo>
                  <a:lnTo>
                    <a:pt x="1033" y="661"/>
                  </a:lnTo>
                  <a:lnTo>
                    <a:pt x="1048" y="704"/>
                  </a:lnTo>
                  <a:lnTo>
                    <a:pt x="1067" y="739"/>
                  </a:lnTo>
                  <a:lnTo>
                    <a:pt x="1088" y="769"/>
                  </a:lnTo>
                  <a:lnTo>
                    <a:pt x="1112" y="792"/>
                  </a:lnTo>
                  <a:lnTo>
                    <a:pt x="1141" y="814"/>
                  </a:lnTo>
                  <a:lnTo>
                    <a:pt x="1176" y="833"/>
                  </a:lnTo>
                  <a:lnTo>
                    <a:pt x="1217" y="851"/>
                  </a:lnTo>
                  <a:lnTo>
                    <a:pt x="1265" y="867"/>
                  </a:lnTo>
                  <a:lnTo>
                    <a:pt x="1320" y="883"/>
                  </a:lnTo>
                  <a:lnTo>
                    <a:pt x="1383" y="896"/>
                  </a:lnTo>
                  <a:lnTo>
                    <a:pt x="1402" y="870"/>
                  </a:lnTo>
                  <a:lnTo>
                    <a:pt x="1428" y="849"/>
                  </a:lnTo>
                  <a:lnTo>
                    <a:pt x="1456" y="832"/>
                  </a:lnTo>
                  <a:lnTo>
                    <a:pt x="1488" y="821"/>
                  </a:lnTo>
                  <a:lnTo>
                    <a:pt x="1522" y="817"/>
                  </a:lnTo>
                  <a:lnTo>
                    <a:pt x="1596" y="817"/>
                  </a:lnTo>
                  <a:lnTo>
                    <a:pt x="1663" y="815"/>
                  </a:lnTo>
                  <a:lnTo>
                    <a:pt x="1724" y="810"/>
                  </a:lnTo>
                  <a:lnTo>
                    <a:pt x="1778" y="805"/>
                  </a:lnTo>
                  <a:lnTo>
                    <a:pt x="1827" y="798"/>
                  </a:lnTo>
                  <a:lnTo>
                    <a:pt x="1869" y="788"/>
                  </a:lnTo>
                  <a:lnTo>
                    <a:pt x="1905" y="777"/>
                  </a:lnTo>
                  <a:lnTo>
                    <a:pt x="1937" y="765"/>
                  </a:lnTo>
                  <a:lnTo>
                    <a:pt x="1964" y="751"/>
                  </a:lnTo>
                  <a:lnTo>
                    <a:pt x="1985" y="734"/>
                  </a:lnTo>
                  <a:lnTo>
                    <a:pt x="2005" y="713"/>
                  </a:lnTo>
                  <a:lnTo>
                    <a:pt x="2022" y="687"/>
                  </a:lnTo>
                  <a:lnTo>
                    <a:pt x="2038" y="654"/>
                  </a:lnTo>
                  <a:lnTo>
                    <a:pt x="2051" y="618"/>
                  </a:lnTo>
                  <a:lnTo>
                    <a:pt x="2063" y="574"/>
                  </a:lnTo>
                  <a:lnTo>
                    <a:pt x="2074" y="527"/>
                  </a:lnTo>
                  <a:lnTo>
                    <a:pt x="2085" y="474"/>
                  </a:lnTo>
                  <a:lnTo>
                    <a:pt x="2095" y="415"/>
                  </a:lnTo>
                  <a:lnTo>
                    <a:pt x="2104" y="351"/>
                  </a:lnTo>
                  <a:lnTo>
                    <a:pt x="2105" y="345"/>
                  </a:lnTo>
                  <a:lnTo>
                    <a:pt x="2107" y="337"/>
                  </a:lnTo>
                  <a:lnTo>
                    <a:pt x="2109" y="331"/>
                  </a:lnTo>
                  <a:lnTo>
                    <a:pt x="2116" y="289"/>
                  </a:lnTo>
                  <a:lnTo>
                    <a:pt x="2130" y="248"/>
                  </a:lnTo>
                  <a:lnTo>
                    <a:pt x="2149" y="209"/>
                  </a:lnTo>
                  <a:lnTo>
                    <a:pt x="2172" y="173"/>
                  </a:lnTo>
                  <a:lnTo>
                    <a:pt x="2199" y="140"/>
                  </a:lnTo>
                  <a:lnTo>
                    <a:pt x="2230" y="110"/>
                  </a:lnTo>
                  <a:lnTo>
                    <a:pt x="2263" y="82"/>
                  </a:lnTo>
                  <a:lnTo>
                    <a:pt x="2297" y="59"/>
                  </a:lnTo>
                  <a:lnTo>
                    <a:pt x="2333" y="40"/>
                  </a:lnTo>
                  <a:lnTo>
                    <a:pt x="2336" y="39"/>
                  </a:lnTo>
                  <a:lnTo>
                    <a:pt x="2342" y="35"/>
                  </a:lnTo>
                  <a:lnTo>
                    <a:pt x="2353" y="30"/>
                  </a:lnTo>
                  <a:lnTo>
                    <a:pt x="2366" y="24"/>
                  </a:lnTo>
                  <a:lnTo>
                    <a:pt x="2383" y="18"/>
                  </a:lnTo>
                  <a:lnTo>
                    <a:pt x="2401" y="13"/>
                  </a:lnTo>
                  <a:lnTo>
                    <a:pt x="2421" y="8"/>
                  </a:lnTo>
                  <a:lnTo>
                    <a:pt x="2444" y="5"/>
                  </a:lnTo>
                  <a:lnTo>
                    <a:pt x="2465" y="2"/>
                  </a:lnTo>
                  <a:lnTo>
                    <a:pt x="2486" y="1"/>
                  </a:lnTo>
                  <a:lnTo>
                    <a:pt x="2502" y="0"/>
                  </a:lnTo>
                  <a:lnTo>
                    <a:pt x="2513" y="0"/>
                  </a:lnTo>
                  <a:lnTo>
                    <a:pt x="2516" y="0"/>
                  </a:lnTo>
                  <a:lnTo>
                    <a:pt x="2518" y="0"/>
                  </a:lnTo>
                  <a:lnTo>
                    <a:pt x="2558" y="2"/>
                  </a:lnTo>
                  <a:lnTo>
                    <a:pt x="2595" y="10"/>
                  </a:lnTo>
                  <a:lnTo>
                    <a:pt x="2630" y="21"/>
                  </a:lnTo>
                  <a:lnTo>
                    <a:pt x="2664" y="35"/>
                  </a:lnTo>
                  <a:lnTo>
                    <a:pt x="2696" y="54"/>
                  </a:lnTo>
                  <a:lnTo>
                    <a:pt x="2724" y="77"/>
                  </a:lnTo>
                  <a:lnTo>
                    <a:pt x="2750" y="105"/>
                  </a:lnTo>
                  <a:lnTo>
                    <a:pt x="2772" y="135"/>
                  </a:lnTo>
                  <a:lnTo>
                    <a:pt x="2792" y="172"/>
                  </a:lnTo>
                  <a:lnTo>
                    <a:pt x="2807" y="212"/>
                  </a:lnTo>
                  <a:lnTo>
                    <a:pt x="2819" y="255"/>
                  </a:lnTo>
                  <a:lnTo>
                    <a:pt x="2821" y="259"/>
                  </a:lnTo>
                  <a:lnTo>
                    <a:pt x="2823" y="270"/>
                  </a:lnTo>
                  <a:lnTo>
                    <a:pt x="2827" y="285"/>
                  </a:lnTo>
                  <a:lnTo>
                    <a:pt x="2833" y="308"/>
                  </a:lnTo>
                  <a:lnTo>
                    <a:pt x="2840" y="336"/>
                  </a:lnTo>
                  <a:lnTo>
                    <a:pt x="2848" y="368"/>
                  </a:lnTo>
                  <a:lnTo>
                    <a:pt x="2857" y="405"/>
                  </a:lnTo>
                  <a:lnTo>
                    <a:pt x="2868" y="445"/>
                  </a:lnTo>
                  <a:lnTo>
                    <a:pt x="2879" y="490"/>
                  </a:lnTo>
                  <a:lnTo>
                    <a:pt x="2891" y="537"/>
                  </a:lnTo>
                  <a:lnTo>
                    <a:pt x="2903" y="586"/>
                  </a:lnTo>
                  <a:lnTo>
                    <a:pt x="2916" y="637"/>
                  </a:lnTo>
                  <a:lnTo>
                    <a:pt x="2930" y="690"/>
                  </a:lnTo>
                  <a:lnTo>
                    <a:pt x="2944" y="745"/>
                  </a:lnTo>
                  <a:lnTo>
                    <a:pt x="2958" y="800"/>
                  </a:lnTo>
                  <a:lnTo>
                    <a:pt x="2971" y="855"/>
                  </a:lnTo>
                  <a:lnTo>
                    <a:pt x="2985" y="909"/>
                  </a:lnTo>
                  <a:lnTo>
                    <a:pt x="2999" y="964"/>
                  </a:lnTo>
                  <a:lnTo>
                    <a:pt x="3012" y="1016"/>
                  </a:lnTo>
                  <a:lnTo>
                    <a:pt x="3024" y="1068"/>
                  </a:lnTo>
                  <a:lnTo>
                    <a:pt x="3036" y="1116"/>
                  </a:lnTo>
                  <a:lnTo>
                    <a:pt x="3048" y="1162"/>
                  </a:lnTo>
                  <a:lnTo>
                    <a:pt x="3058" y="1204"/>
                  </a:lnTo>
                  <a:lnTo>
                    <a:pt x="3068" y="1244"/>
                  </a:lnTo>
                  <a:lnTo>
                    <a:pt x="3076" y="1279"/>
                  </a:lnTo>
                  <a:lnTo>
                    <a:pt x="3084" y="1309"/>
                  </a:lnTo>
                  <a:lnTo>
                    <a:pt x="3090" y="1336"/>
                  </a:lnTo>
                  <a:lnTo>
                    <a:pt x="3095" y="1355"/>
                  </a:lnTo>
                  <a:lnTo>
                    <a:pt x="3098" y="1370"/>
                  </a:lnTo>
                  <a:lnTo>
                    <a:pt x="3101" y="1390"/>
                  </a:lnTo>
                  <a:lnTo>
                    <a:pt x="3099" y="1411"/>
                  </a:lnTo>
                  <a:lnTo>
                    <a:pt x="3132" y="1423"/>
                  </a:lnTo>
                  <a:lnTo>
                    <a:pt x="3162" y="1441"/>
                  </a:lnTo>
                  <a:lnTo>
                    <a:pt x="3189" y="1463"/>
                  </a:lnTo>
                  <a:lnTo>
                    <a:pt x="3212" y="1488"/>
                  </a:lnTo>
                  <a:lnTo>
                    <a:pt x="3230" y="1516"/>
                  </a:lnTo>
                  <a:lnTo>
                    <a:pt x="3244" y="1549"/>
                  </a:lnTo>
                  <a:lnTo>
                    <a:pt x="3253" y="1583"/>
                  </a:lnTo>
                  <a:lnTo>
                    <a:pt x="3570" y="1583"/>
                  </a:lnTo>
                  <a:lnTo>
                    <a:pt x="3570" y="2516"/>
                  </a:lnTo>
                  <a:lnTo>
                    <a:pt x="2302" y="2516"/>
                  </a:lnTo>
                  <a:lnTo>
                    <a:pt x="2302" y="1583"/>
                  </a:lnTo>
                  <a:lnTo>
                    <a:pt x="2619" y="1583"/>
                  </a:lnTo>
                  <a:lnTo>
                    <a:pt x="2628" y="1549"/>
                  </a:lnTo>
                  <a:lnTo>
                    <a:pt x="2641" y="1517"/>
                  </a:lnTo>
                  <a:lnTo>
                    <a:pt x="2659" y="1488"/>
                  </a:lnTo>
                  <a:lnTo>
                    <a:pt x="2682" y="1463"/>
                  </a:lnTo>
                  <a:lnTo>
                    <a:pt x="2709" y="1441"/>
                  </a:lnTo>
                  <a:lnTo>
                    <a:pt x="2738" y="1424"/>
                  </a:lnTo>
                  <a:lnTo>
                    <a:pt x="2770" y="1412"/>
                  </a:lnTo>
                  <a:lnTo>
                    <a:pt x="2760" y="1361"/>
                  </a:lnTo>
                  <a:lnTo>
                    <a:pt x="2748" y="1309"/>
                  </a:lnTo>
                  <a:lnTo>
                    <a:pt x="2735" y="1256"/>
                  </a:lnTo>
                  <a:lnTo>
                    <a:pt x="2720" y="1201"/>
                  </a:lnTo>
                  <a:lnTo>
                    <a:pt x="2705" y="1144"/>
                  </a:lnTo>
                  <a:lnTo>
                    <a:pt x="2690" y="1088"/>
                  </a:lnTo>
                  <a:lnTo>
                    <a:pt x="2674" y="1034"/>
                  </a:lnTo>
                  <a:lnTo>
                    <a:pt x="2658" y="979"/>
                  </a:lnTo>
                  <a:lnTo>
                    <a:pt x="2642" y="927"/>
                  </a:lnTo>
                  <a:lnTo>
                    <a:pt x="2627" y="879"/>
                  </a:lnTo>
                  <a:lnTo>
                    <a:pt x="2612" y="833"/>
                  </a:lnTo>
                  <a:lnTo>
                    <a:pt x="2599" y="791"/>
                  </a:lnTo>
                  <a:lnTo>
                    <a:pt x="2587" y="753"/>
                  </a:lnTo>
                  <a:lnTo>
                    <a:pt x="2576" y="722"/>
                  </a:lnTo>
                  <a:lnTo>
                    <a:pt x="2566" y="695"/>
                  </a:lnTo>
                  <a:lnTo>
                    <a:pt x="2559" y="676"/>
                  </a:lnTo>
                  <a:lnTo>
                    <a:pt x="2549" y="654"/>
                  </a:lnTo>
                  <a:lnTo>
                    <a:pt x="2538" y="640"/>
                  </a:lnTo>
                  <a:lnTo>
                    <a:pt x="2527" y="629"/>
                  </a:lnTo>
                  <a:lnTo>
                    <a:pt x="2516" y="624"/>
                  </a:lnTo>
                  <a:lnTo>
                    <a:pt x="2508" y="624"/>
                  </a:lnTo>
                  <a:lnTo>
                    <a:pt x="2499" y="627"/>
                  </a:lnTo>
                  <a:lnTo>
                    <a:pt x="2495" y="635"/>
                  </a:lnTo>
                  <a:lnTo>
                    <a:pt x="2491" y="647"/>
                  </a:lnTo>
                  <a:lnTo>
                    <a:pt x="2492" y="661"/>
                  </a:lnTo>
                  <a:lnTo>
                    <a:pt x="2497" y="679"/>
                  </a:lnTo>
                  <a:lnTo>
                    <a:pt x="2507" y="701"/>
                  </a:lnTo>
                  <a:lnTo>
                    <a:pt x="2530" y="757"/>
                  </a:lnTo>
                  <a:lnTo>
                    <a:pt x="2553" y="821"/>
                  </a:lnTo>
                  <a:lnTo>
                    <a:pt x="2576" y="890"/>
                  </a:lnTo>
                  <a:lnTo>
                    <a:pt x="2599" y="964"/>
                  </a:lnTo>
                  <a:lnTo>
                    <a:pt x="2622" y="1042"/>
                  </a:lnTo>
                  <a:lnTo>
                    <a:pt x="2645" y="1124"/>
                  </a:lnTo>
                  <a:lnTo>
                    <a:pt x="2667" y="1209"/>
                  </a:lnTo>
                  <a:lnTo>
                    <a:pt x="2687" y="1296"/>
                  </a:lnTo>
                  <a:lnTo>
                    <a:pt x="2707" y="1384"/>
                  </a:lnTo>
                  <a:lnTo>
                    <a:pt x="2672" y="1406"/>
                  </a:lnTo>
                  <a:lnTo>
                    <a:pt x="2641" y="1433"/>
                  </a:lnTo>
                  <a:lnTo>
                    <a:pt x="2615" y="1463"/>
                  </a:lnTo>
                  <a:lnTo>
                    <a:pt x="2593" y="1497"/>
                  </a:lnTo>
                  <a:lnTo>
                    <a:pt x="2576" y="1534"/>
                  </a:lnTo>
                  <a:lnTo>
                    <a:pt x="2469" y="1534"/>
                  </a:lnTo>
                  <a:lnTo>
                    <a:pt x="2438" y="1515"/>
                  </a:lnTo>
                  <a:lnTo>
                    <a:pt x="2407" y="1493"/>
                  </a:lnTo>
                  <a:lnTo>
                    <a:pt x="2381" y="1468"/>
                  </a:lnTo>
                  <a:lnTo>
                    <a:pt x="2358" y="1439"/>
                  </a:lnTo>
                  <a:lnTo>
                    <a:pt x="2337" y="1406"/>
                  </a:lnTo>
                  <a:lnTo>
                    <a:pt x="2321" y="1370"/>
                  </a:lnTo>
                  <a:lnTo>
                    <a:pt x="2309" y="1331"/>
                  </a:lnTo>
                  <a:lnTo>
                    <a:pt x="2229" y="956"/>
                  </a:lnTo>
                  <a:lnTo>
                    <a:pt x="2195" y="989"/>
                  </a:lnTo>
                  <a:lnTo>
                    <a:pt x="2156" y="1019"/>
                  </a:lnTo>
                  <a:lnTo>
                    <a:pt x="2114" y="1045"/>
                  </a:lnTo>
                  <a:lnTo>
                    <a:pt x="2067" y="1068"/>
                  </a:lnTo>
                  <a:lnTo>
                    <a:pt x="2015" y="1087"/>
                  </a:lnTo>
                  <a:lnTo>
                    <a:pt x="1959" y="1104"/>
                  </a:lnTo>
                  <a:lnTo>
                    <a:pt x="1897" y="1117"/>
                  </a:lnTo>
                  <a:lnTo>
                    <a:pt x="1830" y="1128"/>
                  </a:lnTo>
                  <a:lnTo>
                    <a:pt x="1758" y="1136"/>
                  </a:lnTo>
                  <a:lnTo>
                    <a:pt x="1679" y="1143"/>
                  </a:lnTo>
                  <a:lnTo>
                    <a:pt x="1667" y="1168"/>
                  </a:lnTo>
                  <a:lnTo>
                    <a:pt x="1650" y="1192"/>
                  </a:lnTo>
                  <a:lnTo>
                    <a:pt x="1630" y="1211"/>
                  </a:lnTo>
                  <a:lnTo>
                    <a:pt x="1607" y="1228"/>
                  </a:lnTo>
                  <a:lnTo>
                    <a:pt x="1582" y="1240"/>
                  </a:lnTo>
                  <a:lnTo>
                    <a:pt x="1554" y="1248"/>
                  </a:lnTo>
                  <a:lnTo>
                    <a:pt x="1525" y="1250"/>
                  </a:lnTo>
                  <a:lnTo>
                    <a:pt x="1502" y="1249"/>
                  </a:lnTo>
                  <a:lnTo>
                    <a:pt x="1411" y="1234"/>
                  </a:lnTo>
                  <a:lnTo>
                    <a:pt x="1327" y="1220"/>
                  </a:lnTo>
                  <a:lnTo>
                    <a:pt x="1250" y="1202"/>
                  </a:lnTo>
                  <a:lnTo>
                    <a:pt x="1179" y="1184"/>
                  </a:lnTo>
                  <a:lnTo>
                    <a:pt x="1115" y="1162"/>
                  </a:lnTo>
                  <a:lnTo>
                    <a:pt x="1057" y="1139"/>
                  </a:lnTo>
                  <a:lnTo>
                    <a:pt x="1004" y="1114"/>
                  </a:lnTo>
                  <a:lnTo>
                    <a:pt x="956" y="1085"/>
                  </a:lnTo>
                  <a:lnTo>
                    <a:pt x="914" y="1054"/>
                  </a:lnTo>
                  <a:lnTo>
                    <a:pt x="875" y="1022"/>
                  </a:lnTo>
                  <a:lnTo>
                    <a:pt x="841" y="985"/>
                  </a:lnTo>
                  <a:lnTo>
                    <a:pt x="767" y="1330"/>
                  </a:lnTo>
                  <a:lnTo>
                    <a:pt x="755" y="1370"/>
                  </a:lnTo>
                  <a:lnTo>
                    <a:pt x="739" y="1406"/>
                  </a:lnTo>
                  <a:lnTo>
                    <a:pt x="719" y="1439"/>
                  </a:lnTo>
                  <a:lnTo>
                    <a:pt x="696" y="1468"/>
                  </a:lnTo>
                  <a:lnTo>
                    <a:pt x="668" y="1493"/>
                  </a:lnTo>
                  <a:lnTo>
                    <a:pt x="639" y="1516"/>
                  </a:lnTo>
                  <a:lnTo>
                    <a:pt x="606" y="1534"/>
                  </a:lnTo>
                  <a:lnTo>
                    <a:pt x="572" y="1550"/>
                  </a:lnTo>
                  <a:lnTo>
                    <a:pt x="571" y="2882"/>
                  </a:lnTo>
                  <a:lnTo>
                    <a:pt x="567" y="2922"/>
                  </a:lnTo>
                  <a:lnTo>
                    <a:pt x="558" y="2960"/>
                  </a:lnTo>
                  <a:lnTo>
                    <a:pt x="541" y="2995"/>
                  </a:lnTo>
                  <a:lnTo>
                    <a:pt x="519" y="3026"/>
                  </a:lnTo>
                  <a:lnTo>
                    <a:pt x="491" y="3053"/>
                  </a:lnTo>
                  <a:lnTo>
                    <a:pt x="461" y="3076"/>
                  </a:lnTo>
                  <a:lnTo>
                    <a:pt x="425" y="3092"/>
                  </a:lnTo>
                  <a:lnTo>
                    <a:pt x="387" y="3102"/>
                  </a:lnTo>
                  <a:lnTo>
                    <a:pt x="347" y="3106"/>
                  </a:lnTo>
                  <a:lnTo>
                    <a:pt x="307" y="3102"/>
                  </a:lnTo>
                  <a:lnTo>
                    <a:pt x="269" y="3092"/>
                  </a:lnTo>
                  <a:lnTo>
                    <a:pt x="234" y="3076"/>
                  </a:lnTo>
                  <a:lnTo>
                    <a:pt x="202" y="3053"/>
                  </a:lnTo>
                  <a:lnTo>
                    <a:pt x="176" y="3026"/>
                  </a:lnTo>
                  <a:lnTo>
                    <a:pt x="153" y="2995"/>
                  </a:lnTo>
                  <a:lnTo>
                    <a:pt x="137" y="2960"/>
                  </a:lnTo>
                  <a:lnTo>
                    <a:pt x="126" y="2922"/>
                  </a:lnTo>
                  <a:lnTo>
                    <a:pt x="122" y="2882"/>
                  </a:lnTo>
                  <a:lnTo>
                    <a:pt x="124" y="1474"/>
                  </a:lnTo>
                  <a:lnTo>
                    <a:pt x="92" y="1444"/>
                  </a:lnTo>
                  <a:lnTo>
                    <a:pt x="64" y="1411"/>
                  </a:lnTo>
                  <a:lnTo>
                    <a:pt x="41" y="1376"/>
                  </a:lnTo>
                  <a:lnTo>
                    <a:pt x="22" y="1338"/>
                  </a:lnTo>
                  <a:lnTo>
                    <a:pt x="8" y="1299"/>
                  </a:lnTo>
                  <a:lnTo>
                    <a:pt x="1" y="1256"/>
                  </a:lnTo>
                  <a:lnTo>
                    <a:pt x="0" y="1213"/>
                  </a:lnTo>
                  <a:lnTo>
                    <a:pt x="6" y="1168"/>
                  </a:lnTo>
                  <a:lnTo>
                    <a:pt x="202" y="255"/>
                  </a:lnTo>
                  <a:lnTo>
                    <a:pt x="215" y="215"/>
                  </a:lnTo>
                  <a:lnTo>
                    <a:pt x="232" y="178"/>
                  </a:lnTo>
                  <a:lnTo>
                    <a:pt x="253" y="144"/>
                  </a:lnTo>
                  <a:lnTo>
                    <a:pt x="279" y="115"/>
                  </a:lnTo>
                  <a:lnTo>
                    <a:pt x="308" y="88"/>
                  </a:lnTo>
                  <a:lnTo>
                    <a:pt x="339" y="65"/>
                  </a:lnTo>
                  <a:lnTo>
                    <a:pt x="373" y="46"/>
                  </a:lnTo>
                  <a:lnTo>
                    <a:pt x="410" y="30"/>
                  </a:lnTo>
                  <a:lnTo>
                    <a:pt x="446" y="18"/>
                  </a:lnTo>
                  <a:lnTo>
                    <a:pt x="484" y="8"/>
                  </a:lnTo>
                  <a:lnTo>
                    <a:pt x="521" y="2"/>
                  </a:lnTo>
                  <a:lnTo>
                    <a:pt x="5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93930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/>
          <p:nvPr/>
        </p:nvGrpSpPr>
        <p:grpSpPr>
          <a:xfrm>
            <a:off x="395536" y="1347614"/>
            <a:ext cx="8136904" cy="3567287"/>
            <a:chOff x="1581150" y="1958975"/>
            <a:chExt cx="8347075" cy="436880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052763" y="2152650"/>
              <a:ext cx="3460750" cy="3467100"/>
            </a:xfrm>
            <a:custGeom>
              <a:avLst/>
              <a:gdLst>
                <a:gd name="T0" fmla="*/ 522 w 1204"/>
                <a:gd name="T1" fmla="*/ 1077 h 1205"/>
                <a:gd name="T2" fmla="*/ 463 w 1204"/>
                <a:gd name="T3" fmla="*/ 602 h 1205"/>
                <a:gd name="T4" fmla="*/ 692 w 1204"/>
                <a:gd name="T5" fmla="*/ 106 h 1205"/>
                <a:gd name="T6" fmla="*/ 268 w 1204"/>
                <a:gd name="T7" fmla="*/ 0 h 1205"/>
                <a:gd name="T8" fmla="*/ 237 w 1204"/>
                <a:gd name="T9" fmla="*/ 28 h 1205"/>
                <a:gd name="T10" fmla="*/ 616 w 1204"/>
                <a:gd name="T11" fmla="*/ 123 h 1205"/>
                <a:gd name="T12" fmla="*/ 718 w 1204"/>
                <a:gd name="T13" fmla="*/ 427 h 1205"/>
                <a:gd name="T14" fmla="*/ 26 w 1204"/>
                <a:gd name="T15" fmla="*/ 845 h 1205"/>
                <a:gd name="T16" fmla="*/ 475 w 1204"/>
                <a:gd name="T17" fmla="*/ 1205 h 1205"/>
                <a:gd name="T18" fmla="*/ 662 w 1204"/>
                <a:gd name="T19" fmla="*/ 1119 h 1205"/>
                <a:gd name="T20" fmla="*/ 522 w 1204"/>
                <a:gd name="T21" fmla="*/ 1077 h 1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4" h="1205">
                  <a:moveTo>
                    <a:pt x="522" y="1077"/>
                  </a:moveTo>
                  <a:cubicBezTo>
                    <a:pt x="0" y="897"/>
                    <a:pt x="260" y="682"/>
                    <a:pt x="463" y="602"/>
                  </a:cubicBezTo>
                  <a:cubicBezTo>
                    <a:pt x="666" y="522"/>
                    <a:pt x="1204" y="330"/>
                    <a:pt x="692" y="106"/>
                  </a:cubicBezTo>
                  <a:cubicBezTo>
                    <a:pt x="692" y="106"/>
                    <a:pt x="513" y="40"/>
                    <a:pt x="268" y="0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415" y="59"/>
                    <a:pt x="519" y="90"/>
                    <a:pt x="616" y="123"/>
                  </a:cubicBezTo>
                  <a:cubicBezTo>
                    <a:pt x="774" y="177"/>
                    <a:pt x="930" y="311"/>
                    <a:pt x="718" y="427"/>
                  </a:cubicBezTo>
                  <a:cubicBezTo>
                    <a:pt x="506" y="543"/>
                    <a:pt x="44" y="661"/>
                    <a:pt x="26" y="845"/>
                  </a:cubicBezTo>
                  <a:cubicBezTo>
                    <a:pt x="13" y="972"/>
                    <a:pt x="185" y="1108"/>
                    <a:pt x="475" y="1205"/>
                  </a:cubicBezTo>
                  <a:cubicBezTo>
                    <a:pt x="662" y="1119"/>
                    <a:pt x="662" y="1119"/>
                    <a:pt x="662" y="1119"/>
                  </a:cubicBezTo>
                  <a:cubicBezTo>
                    <a:pt x="613" y="1106"/>
                    <a:pt x="566" y="1092"/>
                    <a:pt x="522" y="10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1581150" y="1958975"/>
              <a:ext cx="2084388" cy="247650"/>
            </a:xfrm>
            <a:custGeom>
              <a:avLst/>
              <a:gdLst>
                <a:gd name="T0" fmla="*/ 595 w 725"/>
                <a:gd name="T1" fmla="*/ 43 h 86"/>
                <a:gd name="T2" fmla="*/ 13 w 725"/>
                <a:gd name="T3" fmla="*/ 0 h 86"/>
                <a:gd name="T4" fmla="*/ 0 w 725"/>
                <a:gd name="T5" fmla="*/ 12 h 86"/>
                <a:gd name="T6" fmla="*/ 298 w 725"/>
                <a:gd name="T7" fmla="*/ 36 h 86"/>
                <a:gd name="T8" fmla="*/ 695 w 725"/>
                <a:gd name="T9" fmla="*/ 86 h 86"/>
                <a:gd name="T10" fmla="*/ 725 w 725"/>
                <a:gd name="T11" fmla="*/ 58 h 86"/>
                <a:gd name="T12" fmla="*/ 595 w 725"/>
                <a:gd name="T13" fmla="*/ 4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5" h="86">
                  <a:moveTo>
                    <a:pt x="595" y="43"/>
                  </a:moveTo>
                  <a:cubicBezTo>
                    <a:pt x="430" y="28"/>
                    <a:pt x="220" y="12"/>
                    <a:pt x="13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92" y="18"/>
                    <a:pt x="192" y="25"/>
                    <a:pt x="298" y="36"/>
                  </a:cubicBezTo>
                  <a:cubicBezTo>
                    <a:pt x="461" y="53"/>
                    <a:pt x="590" y="69"/>
                    <a:pt x="695" y="86"/>
                  </a:cubicBezTo>
                  <a:cubicBezTo>
                    <a:pt x="725" y="58"/>
                    <a:pt x="725" y="58"/>
                    <a:pt x="725" y="58"/>
                  </a:cubicBezTo>
                  <a:cubicBezTo>
                    <a:pt x="683" y="52"/>
                    <a:pt x="639" y="47"/>
                    <a:pt x="595" y="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4826000" y="5472113"/>
              <a:ext cx="5102225" cy="855663"/>
            </a:xfrm>
            <a:custGeom>
              <a:avLst/>
              <a:gdLst>
                <a:gd name="T0" fmla="*/ 1775 w 1775"/>
                <a:gd name="T1" fmla="*/ 213 h 297"/>
                <a:gd name="T2" fmla="*/ 1443 w 1775"/>
                <a:gd name="T3" fmla="*/ 57 h 297"/>
                <a:gd name="T4" fmla="*/ 1397 w 1775"/>
                <a:gd name="T5" fmla="*/ 95 h 297"/>
                <a:gd name="T6" fmla="*/ 205 w 1775"/>
                <a:gd name="T7" fmla="*/ 0 h 297"/>
                <a:gd name="T8" fmla="*/ 0 w 1775"/>
                <a:gd name="T9" fmla="*/ 93 h 297"/>
                <a:gd name="T10" fmla="*/ 309 w 1775"/>
                <a:gd name="T11" fmla="*/ 153 h 297"/>
                <a:gd name="T12" fmla="*/ 1225 w 1775"/>
                <a:gd name="T13" fmla="*/ 235 h 297"/>
                <a:gd name="T14" fmla="*/ 1153 w 1775"/>
                <a:gd name="T15" fmla="*/ 297 h 297"/>
                <a:gd name="T16" fmla="*/ 1775 w 1775"/>
                <a:gd name="T17" fmla="*/ 21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5" h="297">
                  <a:moveTo>
                    <a:pt x="1775" y="213"/>
                  </a:moveTo>
                  <a:cubicBezTo>
                    <a:pt x="1443" y="57"/>
                    <a:pt x="1443" y="57"/>
                    <a:pt x="1443" y="57"/>
                  </a:cubicBezTo>
                  <a:cubicBezTo>
                    <a:pt x="1397" y="95"/>
                    <a:pt x="1397" y="95"/>
                    <a:pt x="1397" y="95"/>
                  </a:cubicBezTo>
                  <a:cubicBezTo>
                    <a:pt x="1397" y="95"/>
                    <a:pt x="730" y="100"/>
                    <a:pt x="205" y="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95" y="117"/>
                    <a:pt x="198" y="138"/>
                    <a:pt x="309" y="153"/>
                  </a:cubicBezTo>
                  <a:cubicBezTo>
                    <a:pt x="859" y="229"/>
                    <a:pt x="1225" y="235"/>
                    <a:pt x="1225" y="235"/>
                  </a:cubicBezTo>
                  <a:cubicBezTo>
                    <a:pt x="1153" y="297"/>
                    <a:pt x="1153" y="297"/>
                    <a:pt x="1153" y="297"/>
                  </a:cubicBezTo>
                  <a:lnTo>
                    <a:pt x="1775" y="2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161"/>
          <p:cNvGrpSpPr/>
          <p:nvPr/>
        </p:nvGrpSpPr>
        <p:grpSpPr>
          <a:xfrm>
            <a:off x="1979712" y="195486"/>
            <a:ext cx="3010118" cy="1121569"/>
            <a:chOff x="4027695" y="1669969"/>
            <a:chExt cx="1722603" cy="1495424"/>
          </a:xfrm>
        </p:grpSpPr>
        <p:sp>
          <p:nvSpPr>
            <p:cNvPr id="163" name="TextBox 162"/>
            <p:cNvSpPr txBox="1"/>
            <p:nvPr/>
          </p:nvSpPr>
          <p:spPr>
            <a:xfrm>
              <a:off x="4027695" y="2057398"/>
              <a:ext cx="1708668" cy="1107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anose="020B0604020202020204" pitchFamily="34" charset="0"/>
                </a:rPr>
                <a:t>“Biometric Identification and Authentication of Hand Vein Patterns”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027695" y="1669969"/>
              <a:ext cx="1722603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anose="020B0604020202020204" pitchFamily="34" charset="0"/>
                </a:rPr>
                <a:t>Bachelor Thesis</a:t>
              </a:r>
              <a:endParaRPr lang="en-US" sz="1600" u="sng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164"/>
          <p:cNvGrpSpPr/>
          <p:nvPr/>
        </p:nvGrpSpPr>
        <p:grpSpPr>
          <a:xfrm>
            <a:off x="179512" y="1901973"/>
            <a:ext cx="2312957" cy="1121570"/>
            <a:chOff x="4027695" y="1669969"/>
            <a:chExt cx="1722603" cy="1495425"/>
          </a:xfrm>
        </p:grpSpPr>
        <p:sp>
          <p:nvSpPr>
            <p:cNvPr id="166" name="TextBox 165"/>
            <p:cNvSpPr txBox="1"/>
            <p:nvPr/>
          </p:nvSpPr>
          <p:spPr>
            <a:xfrm>
              <a:off x="4027695" y="2057399"/>
              <a:ext cx="1708668" cy="1107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anose="020B0604020202020204" pitchFamily="34" charset="0"/>
                </a:rPr>
                <a:t>“Identification and Analysis of Solder Grains in a Sample”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4027695" y="1669969"/>
              <a:ext cx="1722603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anose="020B0604020202020204" pitchFamily="34" charset="0"/>
                </a:rPr>
                <a:t>Internship</a:t>
              </a:r>
              <a:endParaRPr lang="en-US" sz="1600" b="1" u="sng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4"/>
          <p:cNvGrpSpPr/>
          <p:nvPr/>
        </p:nvGrpSpPr>
        <p:grpSpPr>
          <a:xfrm>
            <a:off x="4283968" y="2715766"/>
            <a:ext cx="1512168" cy="1915725"/>
            <a:chOff x="6285507" y="4056652"/>
            <a:chExt cx="1361612" cy="1952296"/>
          </a:xfrm>
        </p:grpSpPr>
        <p:grpSp>
          <p:nvGrpSpPr>
            <p:cNvPr id="12" name="Group 2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400" kern="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3" name="Group 78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80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400" kern="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400" kern="0" dirty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4" name="TextBox 83"/>
            <p:cNvSpPr txBox="1"/>
            <p:nvPr/>
          </p:nvSpPr>
          <p:spPr>
            <a:xfrm>
              <a:off x="6364855" y="4603076"/>
              <a:ext cx="1190215" cy="3136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kern="0" dirty="0" smtClean="0">
                  <a:solidFill>
                    <a:prstClr val="black"/>
                  </a:solidFill>
                  <a:cs typeface="Arial" panose="020B0604020202020204" pitchFamily="34" charset="0"/>
                </a:rPr>
                <a:t>2018-2019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85"/>
          <p:cNvGrpSpPr/>
          <p:nvPr/>
        </p:nvGrpSpPr>
        <p:grpSpPr>
          <a:xfrm>
            <a:off x="2182639" y="1707654"/>
            <a:ext cx="1021209" cy="1464222"/>
            <a:chOff x="6285507" y="4056652"/>
            <a:chExt cx="1361612" cy="1952296"/>
          </a:xfrm>
        </p:grpSpPr>
        <p:grpSp>
          <p:nvGrpSpPr>
            <p:cNvPr id="15" name="Group 86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400" kern="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6" name="Group 89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91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400" kern="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400" kern="0" dirty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88" name="TextBox 87"/>
            <p:cNvSpPr txBox="1"/>
            <p:nvPr/>
          </p:nvSpPr>
          <p:spPr>
            <a:xfrm>
              <a:off x="6371735" y="4564808"/>
              <a:ext cx="1189156" cy="41036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kern="0" dirty="0" smtClean="0">
                  <a:solidFill>
                    <a:prstClr val="black"/>
                  </a:solidFill>
                  <a:cs typeface="Arial" panose="020B0604020202020204" pitchFamily="34" charset="0"/>
                </a:rPr>
                <a:t>2017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Group 92"/>
          <p:cNvGrpSpPr/>
          <p:nvPr/>
        </p:nvGrpSpPr>
        <p:grpSpPr>
          <a:xfrm>
            <a:off x="1259632" y="339502"/>
            <a:ext cx="767249" cy="1100092"/>
            <a:chOff x="6285507" y="4056652"/>
            <a:chExt cx="1361612" cy="1952296"/>
          </a:xfrm>
        </p:grpSpPr>
        <p:grpSp>
          <p:nvGrpSpPr>
            <p:cNvPr id="18" name="Group 93"/>
            <p:cNvGrpSpPr/>
            <p:nvPr/>
          </p:nvGrpSpPr>
          <p:grpSpPr>
            <a:xfrm>
              <a:off x="6285507" y="4056652"/>
              <a:ext cx="1361612" cy="1952296"/>
              <a:chOff x="5808789" y="2272281"/>
              <a:chExt cx="1993536" cy="2858355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6718887" y="4188899"/>
                <a:ext cx="191914" cy="941737"/>
              </a:xfrm>
              <a:prstGeom prst="rect">
                <a:avLst/>
              </a:prstGeom>
              <a:gradFill>
                <a:gsLst>
                  <a:gs pos="0">
                    <a:sysClr val="windowText" lastClr="000000">
                      <a:lumMod val="75000"/>
                      <a:lumOff val="25000"/>
                      <a:shade val="30000"/>
                      <a:satMod val="115000"/>
                    </a:sysClr>
                  </a:gs>
                  <a:gs pos="50000">
                    <a:sysClr val="window" lastClr="FFFFFF"/>
                  </a:gs>
                  <a:gs pos="100000">
                    <a:sysClr val="windowText" lastClr="000000">
                      <a:lumMod val="75000"/>
                      <a:lumOff val="25000"/>
                      <a:shade val="100000"/>
                      <a:satMod val="11500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400" kern="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9" name="Group 96"/>
              <p:cNvGrpSpPr/>
              <p:nvPr/>
            </p:nvGrpSpPr>
            <p:grpSpPr>
              <a:xfrm>
                <a:off x="5808789" y="2272281"/>
                <a:ext cx="1993536" cy="1989348"/>
                <a:chOff x="8140701" y="1890712"/>
                <a:chExt cx="1511300" cy="1508125"/>
              </a:xfrm>
            </p:grpSpPr>
            <p:sp>
              <p:nvSpPr>
                <p:cNvPr id="98" name="Freeform 25"/>
                <p:cNvSpPr>
                  <a:spLocks/>
                </p:cNvSpPr>
                <p:nvPr/>
              </p:nvSpPr>
              <p:spPr bwMode="auto">
                <a:xfrm>
                  <a:off x="8140701" y="1890712"/>
                  <a:ext cx="1511300" cy="1508125"/>
                </a:xfrm>
                <a:custGeom>
                  <a:avLst/>
                  <a:gdLst>
                    <a:gd name="T0" fmla="*/ 385 w 402"/>
                    <a:gd name="T1" fmla="*/ 171 h 401"/>
                    <a:gd name="T2" fmla="*/ 385 w 402"/>
                    <a:gd name="T3" fmla="*/ 231 h 401"/>
                    <a:gd name="T4" fmla="*/ 231 w 402"/>
                    <a:gd name="T5" fmla="*/ 385 h 401"/>
                    <a:gd name="T6" fmla="*/ 171 w 402"/>
                    <a:gd name="T7" fmla="*/ 385 h 401"/>
                    <a:gd name="T8" fmla="*/ 17 w 402"/>
                    <a:gd name="T9" fmla="*/ 231 h 401"/>
                    <a:gd name="T10" fmla="*/ 17 w 402"/>
                    <a:gd name="T11" fmla="*/ 171 h 401"/>
                    <a:gd name="T12" fmla="*/ 171 w 402"/>
                    <a:gd name="T13" fmla="*/ 17 h 401"/>
                    <a:gd name="T14" fmla="*/ 231 w 402"/>
                    <a:gd name="T15" fmla="*/ 17 h 401"/>
                    <a:gd name="T16" fmla="*/ 385 w 402"/>
                    <a:gd name="T17" fmla="*/ 171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2" h="401">
                      <a:moveTo>
                        <a:pt x="385" y="171"/>
                      </a:moveTo>
                      <a:cubicBezTo>
                        <a:pt x="402" y="187"/>
                        <a:pt x="402" y="214"/>
                        <a:pt x="385" y="231"/>
                      </a:cubicBezTo>
                      <a:cubicBezTo>
                        <a:pt x="231" y="385"/>
                        <a:pt x="231" y="385"/>
                        <a:pt x="231" y="385"/>
                      </a:cubicBezTo>
                      <a:cubicBezTo>
                        <a:pt x="214" y="401"/>
                        <a:pt x="187" y="401"/>
                        <a:pt x="171" y="385"/>
                      </a:cubicBezTo>
                      <a:cubicBezTo>
                        <a:pt x="17" y="231"/>
                        <a:pt x="17" y="231"/>
                        <a:pt x="17" y="231"/>
                      </a:cubicBezTo>
                      <a:cubicBezTo>
                        <a:pt x="0" y="214"/>
                        <a:pt x="0" y="187"/>
                        <a:pt x="17" y="171"/>
                      </a:cubicBezTo>
                      <a:cubicBezTo>
                        <a:pt x="171" y="17"/>
                        <a:pt x="171" y="17"/>
                        <a:pt x="171" y="17"/>
                      </a:cubicBezTo>
                      <a:cubicBezTo>
                        <a:pt x="187" y="0"/>
                        <a:pt x="214" y="0"/>
                        <a:pt x="231" y="17"/>
                      </a:cubicBezTo>
                      <a:lnTo>
                        <a:pt x="385" y="171"/>
                      </a:lnTo>
                      <a:close/>
                    </a:path>
                  </a:pathLst>
                </a:custGeom>
                <a:solidFill>
                  <a:srgbClr val="F1C96C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400" kern="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26"/>
                <p:cNvSpPr>
                  <a:spLocks noEditPoints="1"/>
                </p:cNvSpPr>
                <p:nvPr/>
              </p:nvSpPr>
              <p:spPr bwMode="auto">
                <a:xfrm>
                  <a:off x="8283576" y="2033588"/>
                  <a:ext cx="1225550" cy="1227138"/>
                </a:xfrm>
                <a:custGeom>
                  <a:avLst/>
                  <a:gdLst>
                    <a:gd name="T0" fmla="*/ 323 w 326"/>
                    <a:gd name="T1" fmla="*/ 157 h 326"/>
                    <a:gd name="T2" fmla="*/ 169 w 326"/>
                    <a:gd name="T3" fmla="*/ 2 h 326"/>
                    <a:gd name="T4" fmla="*/ 163 w 326"/>
                    <a:gd name="T5" fmla="*/ 0 h 326"/>
                    <a:gd name="T6" fmla="*/ 157 w 326"/>
                    <a:gd name="T7" fmla="*/ 2 h 326"/>
                    <a:gd name="T8" fmla="*/ 3 w 326"/>
                    <a:gd name="T9" fmla="*/ 157 h 326"/>
                    <a:gd name="T10" fmla="*/ 0 w 326"/>
                    <a:gd name="T11" fmla="*/ 163 h 326"/>
                    <a:gd name="T12" fmla="*/ 3 w 326"/>
                    <a:gd name="T13" fmla="*/ 169 h 326"/>
                    <a:gd name="T14" fmla="*/ 157 w 326"/>
                    <a:gd name="T15" fmla="*/ 323 h 326"/>
                    <a:gd name="T16" fmla="*/ 163 w 326"/>
                    <a:gd name="T17" fmla="*/ 326 h 326"/>
                    <a:gd name="T18" fmla="*/ 169 w 326"/>
                    <a:gd name="T19" fmla="*/ 323 h 326"/>
                    <a:gd name="T20" fmla="*/ 323 w 326"/>
                    <a:gd name="T21" fmla="*/ 169 h 326"/>
                    <a:gd name="T22" fmla="*/ 326 w 326"/>
                    <a:gd name="T23" fmla="*/ 163 h 326"/>
                    <a:gd name="T24" fmla="*/ 323 w 326"/>
                    <a:gd name="T25" fmla="*/ 157 h 326"/>
                    <a:gd name="T26" fmla="*/ 306 w 326"/>
                    <a:gd name="T27" fmla="*/ 168 h 326"/>
                    <a:gd name="T28" fmla="*/ 168 w 326"/>
                    <a:gd name="T29" fmla="*/ 306 h 326"/>
                    <a:gd name="T30" fmla="*/ 163 w 326"/>
                    <a:gd name="T31" fmla="*/ 308 h 326"/>
                    <a:gd name="T32" fmla="*/ 157 w 326"/>
                    <a:gd name="T33" fmla="*/ 306 h 326"/>
                    <a:gd name="T34" fmla="*/ 20 w 326"/>
                    <a:gd name="T35" fmla="*/ 168 h 326"/>
                    <a:gd name="T36" fmla="*/ 17 w 326"/>
                    <a:gd name="T37" fmla="*/ 163 h 326"/>
                    <a:gd name="T38" fmla="*/ 20 w 326"/>
                    <a:gd name="T39" fmla="*/ 157 h 326"/>
                    <a:gd name="T40" fmla="*/ 157 w 326"/>
                    <a:gd name="T41" fmla="*/ 19 h 326"/>
                    <a:gd name="T42" fmla="*/ 163 w 326"/>
                    <a:gd name="T43" fmla="*/ 17 h 326"/>
                    <a:gd name="T44" fmla="*/ 168 w 326"/>
                    <a:gd name="T45" fmla="*/ 19 h 326"/>
                    <a:gd name="T46" fmla="*/ 306 w 326"/>
                    <a:gd name="T47" fmla="*/ 157 h 326"/>
                    <a:gd name="T48" fmla="*/ 309 w 326"/>
                    <a:gd name="T49" fmla="*/ 163 h 326"/>
                    <a:gd name="T50" fmla="*/ 306 w 326"/>
                    <a:gd name="T51" fmla="*/ 168 h 3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26" h="326">
                      <a:moveTo>
                        <a:pt x="323" y="157"/>
                      </a:moveTo>
                      <a:cubicBezTo>
                        <a:pt x="169" y="2"/>
                        <a:pt x="169" y="2"/>
                        <a:pt x="169" y="2"/>
                      </a:cubicBezTo>
                      <a:cubicBezTo>
                        <a:pt x="167" y="0"/>
                        <a:pt x="164" y="0"/>
                        <a:pt x="163" y="0"/>
                      </a:cubicBezTo>
                      <a:cubicBezTo>
                        <a:pt x="162" y="0"/>
                        <a:pt x="159" y="0"/>
                        <a:pt x="157" y="2"/>
                      </a:cubicBezTo>
                      <a:cubicBezTo>
                        <a:pt x="3" y="157"/>
                        <a:pt x="3" y="157"/>
                        <a:pt x="3" y="157"/>
                      </a:cubicBezTo>
                      <a:cubicBezTo>
                        <a:pt x="1" y="158"/>
                        <a:pt x="0" y="160"/>
                        <a:pt x="0" y="163"/>
                      </a:cubicBezTo>
                      <a:cubicBezTo>
                        <a:pt x="0" y="165"/>
                        <a:pt x="1" y="167"/>
                        <a:pt x="3" y="169"/>
                      </a:cubicBezTo>
                      <a:cubicBezTo>
                        <a:pt x="157" y="323"/>
                        <a:pt x="157" y="323"/>
                        <a:pt x="157" y="323"/>
                      </a:cubicBezTo>
                      <a:cubicBezTo>
                        <a:pt x="159" y="325"/>
                        <a:pt x="162" y="326"/>
                        <a:pt x="163" y="326"/>
                      </a:cubicBezTo>
                      <a:cubicBezTo>
                        <a:pt x="164" y="326"/>
                        <a:pt x="167" y="325"/>
                        <a:pt x="169" y="323"/>
                      </a:cubicBezTo>
                      <a:cubicBezTo>
                        <a:pt x="323" y="169"/>
                        <a:pt x="323" y="169"/>
                        <a:pt x="323" y="169"/>
                      </a:cubicBezTo>
                      <a:cubicBezTo>
                        <a:pt x="325" y="167"/>
                        <a:pt x="326" y="164"/>
                        <a:pt x="326" y="163"/>
                      </a:cubicBezTo>
                      <a:cubicBezTo>
                        <a:pt x="326" y="161"/>
                        <a:pt x="325" y="159"/>
                        <a:pt x="323" y="157"/>
                      </a:cubicBezTo>
                      <a:close/>
                      <a:moveTo>
                        <a:pt x="306" y="168"/>
                      </a:moveTo>
                      <a:cubicBezTo>
                        <a:pt x="168" y="306"/>
                        <a:pt x="168" y="306"/>
                        <a:pt x="168" y="306"/>
                      </a:cubicBezTo>
                      <a:cubicBezTo>
                        <a:pt x="167" y="308"/>
                        <a:pt x="164" y="308"/>
                        <a:pt x="163" y="308"/>
                      </a:cubicBezTo>
                      <a:cubicBezTo>
                        <a:pt x="162" y="308"/>
                        <a:pt x="159" y="308"/>
                        <a:pt x="157" y="306"/>
                      </a:cubicBezTo>
                      <a:cubicBezTo>
                        <a:pt x="20" y="168"/>
                        <a:pt x="20" y="168"/>
                        <a:pt x="20" y="168"/>
                      </a:cubicBezTo>
                      <a:cubicBezTo>
                        <a:pt x="18" y="167"/>
                        <a:pt x="17" y="165"/>
                        <a:pt x="17" y="163"/>
                      </a:cubicBezTo>
                      <a:cubicBezTo>
                        <a:pt x="17" y="161"/>
                        <a:pt x="18" y="159"/>
                        <a:pt x="20" y="157"/>
                      </a:cubicBezTo>
                      <a:cubicBezTo>
                        <a:pt x="157" y="19"/>
                        <a:pt x="157" y="19"/>
                        <a:pt x="157" y="19"/>
                      </a:cubicBezTo>
                      <a:cubicBezTo>
                        <a:pt x="159" y="17"/>
                        <a:pt x="162" y="17"/>
                        <a:pt x="163" y="17"/>
                      </a:cubicBezTo>
                      <a:cubicBezTo>
                        <a:pt x="164" y="17"/>
                        <a:pt x="167" y="17"/>
                        <a:pt x="168" y="19"/>
                      </a:cubicBezTo>
                      <a:cubicBezTo>
                        <a:pt x="306" y="157"/>
                        <a:pt x="306" y="157"/>
                        <a:pt x="306" y="157"/>
                      </a:cubicBezTo>
                      <a:cubicBezTo>
                        <a:pt x="308" y="159"/>
                        <a:pt x="309" y="161"/>
                        <a:pt x="309" y="163"/>
                      </a:cubicBezTo>
                      <a:cubicBezTo>
                        <a:pt x="309" y="164"/>
                        <a:pt x="308" y="166"/>
                        <a:pt x="306" y="168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400" kern="0" dirty="0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95" name="TextBox 94"/>
            <p:cNvSpPr txBox="1"/>
            <p:nvPr/>
          </p:nvSpPr>
          <p:spPr>
            <a:xfrm>
              <a:off x="6371735" y="4496892"/>
              <a:ext cx="1189155" cy="5462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kern="0" dirty="0" smtClean="0">
                  <a:solidFill>
                    <a:prstClr val="black"/>
                  </a:solidFill>
                  <a:cs typeface="Arial" panose="020B0604020202020204" pitchFamily="34" charset="0"/>
                </a:rPr>
                <a:t>2014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Group 61"/>
          <p:cNvGrpSpPr/>
          <p:nvPr/>
        </p:nvGrpSpPr>
        <p:grpSpPr>
          <a:xfrm>
            <a:off x="5796136" y="2787774"/>
            <a:ext cx="2304256" cy="1614013"/>
            <a:chOff x="4027695" y="1669969"/>
            <a:chExt cx="2368324" cy="2152017"/>
          </a:xfrm>
        </p:grpSpPr>
        <p:sp>
          <p:nvSpPr>
            <p:cNvPr id="48" name="TextBox 47"/>
            <p:cNvSpPr txBox="1"/>
            <p:nvPr/>
          </p:nvSpPr>
          <p:spPr>
            <a:xfrm>
              <a:off x="4027695" y="2057401"/>
              <a:ext cx="2368324" cy="1764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anose="020B0604020202020204" pitchFamily="34" charset="0"/>
                </a:rPr>
                <a:t>“Setup and Evaluation of Trinocular Omnidirectional Stereo Vision Systems for Indoor Surveillance”</a:t>
              </a:r>
              <a:endParaRPr lang="en-US" sz="16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27695" y="1669969"/>
              <a:ext cx="1722603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u="sng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anose="020B0604020202020204" pitchFamily="34" charset="0"/>
                </a:rPr>
                <a:t>Master Thesis</a:t>
              </a:r>
              <a:endParaRPr lang="en-US" sz="1600" b="1" u="sng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50" name="Date Placeholder 4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13E01-9088-44E8-BA76-D3235BDFC32B}" type="datetime2">
              <a:rPr lang="en-IN" smtClean="0"/>
              <a:pPr/>
              <a:t>Thursday, 27 June 2019</a:t>
            </a:fld>
            <a:endParaRPr lang="en-IN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A994-0199-404F-AA50-93B58BA19A48}" type="slidenum">
              <a:rPr lang="en-IN" smtClean="0"/>
              <a:pPr/>
              <a:t>2</a:t>
            </a:fld>
            <a:endParaRPr lang="en-IN"/>
          </a:p>
        </p:txBody>
      </p:sp>
      <p:grpSp>
        <p:nvGrpSpPr>
          <p:cNvPr id="62" name="Group 61"/>
          <p:cNvGrpSpPr/>
          <p:nvPr/>
        </p:nvGrpSpPr>
        <p:grpSpPr>
          <a:xfrm>
            <a:off x="8244408" y="51470"/>
            <a:ext cx="936104" cy="1008112"/>
            <a:chOff x="5789613" y="1071563"/>
            <a:chExt cx="4570412" cy="4799012"/>
          </a:xfrm>
        </p:grpSpPr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5789613" y="1282700"/>
              <a:ext cx="4570412" cy="4587875"/>
            </a:xfrm>
            <a:custGeom>
              <a:avLst/>
              <a:gdLst>
                <a:gd name="T0" fmla="*/ 2824 w 5758"/>
                <a:gd name="T1" fmla="*/ 5781 h 5781"/>
                <a:gd name="T2" fmla="*/ 2923 w 5758"/>
                <a:gd name="T3" fmla="*/ 5612 h 5781"/>
                <a:gd name="T4" fmla="*/ 3392 w 5758"/>
                <a:gd name="T5" fmla="*/ 5669 h 5781"/>
                <a:gd name="T6" fmla="*/ 2346 w 5758"/>
                <a:gd name="T7" fmla="*/ 5565 h 5781"/>
                <a:gd name="T8" fmla="*/ 2125 w 5758"/>
                <a:gd name="T9" fmla="*/ 5680 h 5781"/>
                <a:gd name="T10" fmla="*/ 3478 w 5758"/>
                <a:gd name="T11" fmla="*/ 5548 h 5781"/>
                <a:gd name="T12" fmla="*/ 3584 w 5758"/>
                <a:gd name="T13" fmla="*/ 5695 h 5781"/>
                <a:gd name="T14" fmla="*/ 1656 w 5758"/>
                <a:gd name="T15" fmla="*/ 5323 h 5781"/>
                <a:gd name="T16" fmla="*/ 1549 w 5758"/>
                <a:gd name="T17" fmla="*/ 5456 h 5781"/>
                <a:gd name="T18" fmla="*/ 4332 w 5758"/>
                <a:gd name="T19" fmla="*/ 5334 h 5781"/>
                <a:gd name="T20" fmla="*/ 4029 w 5758"/>
                <a:gd name="T21" fmla="*/ 5462 h 5781"/>
                <a:gd name="T22" fmla="*/ 995 w 5758"/>
                <a:gd name="T23" fmla="*/ 4873 h 5781"/>
                <a:gd name="T24" fmla="*/ 1132 w 5758"/>
                <a:gd name="T25" fmla="*/ 5146 h 5781"/>
                <a:gd name="T26" fmla="*/ 941 w 5758"/>
                <a:gd name="T27" fmla="*/ 4882 h 5781"/>
                <a:gd name="T28" fmla="*/ 4729 w 5758"/>
                <a:gd name="T29" fmla="*/ 5110 h 5781"/>
                <a:gd name="T30" fmla="*/ 4696 w 5758"/>
                <a:gd name="T31" fmla="*/ 4917 h 5781"/>
                <a:gd name="T32" fmla="*/ 711 w 5758"/>
                <a:gd name="T33" fmla="*/ 4534 h 5781"/>
                <a:gd name="T34" fmla="*/ 496 w 5758"/>
                <a:gd name="T35" fmla="*/ 4521 h 5781"/>
                <a:gd name="T36" fmla="*/ 5273 w 5758"/>
                <a:gd name="T37" fmla="*/ 4506 h 5781"/>
                <a:gd name="T38" fmla="*/ 5059 w 5758"/>
                <a:gd name="T39" fmla="*/ 4519 h 5781"/>
                <a:gd name="T40" fmla="*/ 332 w 5758"/>
                <a:gd name="T41" fmla="*/ 3843 h 5781"/>
                <a:gd name="T42" fmla="*/ 244 w 5758"/>
                <a:gd name="T43" fmla="*/ 4063 h 5781"/>
                <a:gd name="T44" fmla="*/ 5528 w 5758"/>
                <a:gd name="T45" fmla="*/ 3754 h 5781"/>
                <a:gd name="T46" fmla="*/ 5480 w 5758"/>
                <a:gd name="T47" fmla="*/ 4075 h 5781"/>
                <a:gd name="T48" fmla="*/ 5451 w 5758"/>
                <a:gd name="T49" fmla="*/ 3791 h 5781"/>
                <a:gd name="T50" fmla="*/ 200 w 5758"/>
                <a:gd name="T51" fmla="*/ 3351 h 5781"/>
                <a:gd name="T52" fmla="*/ 15 w 5758"/>
                <a:gd name="T53" fmla="*/ 3241 h 5781"/>
                <a:gd name="T54" fmla="*/ 5742 w 5758"/>
                <a:gd name="T55" fmla="*/ 3276 h 5781"/>
                <a:gd name="T56" fmla="*/ 5575 w 5758"/>
                <a:gd name="T57" fmla="*/ 3254 h 5781"/>
                <a:gd name="T58" fmla="*/ 179 w 5758"/>
                <a:gd name="T59" fmla="*/ 2561 h 5781"/>
                <a:gd name="T60" fmla="*/ 169 w 5758"/>
                <a:gd name="T61" fmla="*/ 2672 h 5781"/>
                <a:gd name="T62" fmla="*/ 0 w 5758"/>
                <a:gd name="T63" fmla="*/ 2678 h 5781"/>
                <a:gd name="T64" fmla="*/ 13 w 5758"/>
                <a:gd name="T65" fmla="*/ 2559 h 5781"/>
                <a:gd name="T66" fmla="*/ 5746 w 5758"/>
                <a:gd name="T67" fmla="*/ 2540 h 5781"/>
                <a:gd name="T68" fmla="*/ 5590 w 5758"/>
                <a:gd name="T69" fmla="*/ 2663 h 5781"/>
                <a:gd name="T70" fmla="*/ 346 w 5758"/>
                <a:gd name="T71" fmla="*/ 1869 h 5781"/>
                <a:gd name="T72" fmla="*/ 308 w 5758"/>
                <a:gd name="T73" fmla="*/ 2005 h 5781"/>
                <a:gd name="T74" fmla="*/ 128 w 5758"/>
                <a:gd name="T75" fmla="*/ 2067 h 5781"/>
                <a:gd name="T76" fmla="*/ 161 w 5758"/>
                <a:gd name="T77" fmla="*/ 1917 h 5781"/>
                <a:gd name="T78" fmla="*/ 5557 w 5758"/>
                <a:gd name="T79" fmla="*/ 1816 h 5781"/>
                <a:gd name="T80" fmla="*/ 5520 w 5758"/>
                <a:gd name="T81" fmla="*/ 2108 h 5781"/>
                <a:gd name="T82" fmla="*/ 5473 w 5758"/>
                <a:gd name="T83" fmla="*/ 1789 h 5781"/>
                <a:gd name="T84" fmla="*/ 5313 w 5758"/>
                <a:gd name="T85" fmla="*/ 1491 h 5781"/>
                <a:gd name="T86" fmla="*/ 5126 w 5758"/>
                <a:gd name="T87" fmla="*/ 1213 h 5781"/>
                <a:gd name="T88" fmla="*/ 4910 w 5758"/>
                <a:gd name="T89" fmla="*/ 837 h 5781"/>
                <a:gd name="T90" fmla="*/ 4683 w 5758"/>
                <a:gd name="T91" fmla="*/ 853 h 5781"/>
                <a:gd name="T92" fmla="*/ 4346 w 5758"/>
                <a:gd name="T93" fmla="*/ 400 h 5781"/>
                <a:gd name="T94" fmla="*/ 4176 w 5758"/>
                <a:gd name="T95" fmla="*/ 496 h 5781"/>
                <a:gd name="T96" fmla="*/ 1826 w 5758"/>
                <a:gd name="T97" fmla="*/ 362 h 5781"/>
                <a:gd name="T98" fmla="*/ 1711 w 5758"/>
                <a:gd name="T99" fmla="*/ 431 h 5781"/>
                <a:gd name="T100" fmla="*/ 1551 w 5758"/>
                <a:gd name="T101" fmla="*/ 459 h 5781"/>
                <a:gd name="T102" fmla="*/ 1625 w 5758"/>
                <a:gd name="T103" fmla="*/ 287 h 5781"/>
                <a:gd name="T104" fmla="*/ 1720 w 5758"/>
                <a:gd name="T105" fmla="*/ 243 h 5781"/>
                <a:gd name="T106" fmla="*/ 3800 w 5758"/>
                <a:gd name="T107" fmla="*/ 208 h 5781"/>
                <a:gd name="T108" fmla="*/ 3506 w 5758"/>
                <a:gd name="T109" fmla="*/ 233 h 5781"/>
                <a:gd name="T110" fmla="*/ 2432 w 5758"/>
                <a:gd name="T111" fmla="*/ 200 h 5781"/>
                <a:gd name="T112" fmla="*/ 2315 w 5758"/>
                <a:gd name="T113" fmla="*/ 226 h 5781"/>
                <a:gd name="T114" fmla="*/ 2145 w 5758"/>
                <a:gd name="T115" fmla="*/ 164 h 5781"/>
                <a:gd name="T116" fmla="*/ 2286 w 5758"/>
                <a:gd name="T117" fmla="*/ 61 h 5781"/>
                <a:gd name="T118" fmla="*/ 2892 w 5758"/>
                <a:gd name="T119" fmla="*/ 0 h 5781"/>
                <a:gd name="T120" fmla="*/ 3079 w 5758"/>
                <a:gd name="T121" fmla="*/ 171 h 5781"/>
                <a:gd name="T122" fmla="*/ 2846 w 5758"/>
                <a:gd name="T123" fmla="*/ 13 h 5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8" h="5781">
                  <a:moveTo>
                    <a:pt x="2974" y="5779"/>
                  </a:moveTo>
                  <a:lnTo>
                    <a:pt x="2973" y="5779"/>
                  </a:lnTo>
                  <a:lnTo>
                    <a:pt x="2954" y="5779"/>
                  </a:lnTo>
                  <a:lnTo>
                    <a:pt x="2936" y="5781"/>
                  </a:lnTo>
                  <a:lnTo>
                    <a:pt x="2923" y="5781"/>
                  </a:lnTo>
                  <a:lnTo>
                    <a:pt x="2918" y="5781"/>
                  </a:lnTo>
                  <a:lnTo>
                    <a:pt x="2899" y="5781"/>
                  </a:lnTo>
                  <a:lnTo>
                    <a:pt x="2879" y="5781"/>
                  </a:lnTo>
                  <a:lnTo>
                    <a:pt x="2923" y="5781"/>
                  </a:lnTo>
                  <a:lnTo>
                    <a:pt x="2974" y="5779"/>
                  </a:lnTo>
                  <a:close/>
                  <a:moveTo>
                    <a:pt x="2806" y="5612"/>
                  </a:moveTo>
                  <a:lnTo>
                    <a:pt x="2810" y="5612"/>
                  </a:lnTo>
                  <a:lnTo>
                    <a:pt x="2828" y="5612"/>
                  </a:lnTo>
                  <a:lnTo>
                    <a:pt x="2844" y="5612"/>
                  </a:lnTo>
                  <a:lnTo>
                    <a:pt x="2863" y="5614"/>
                  </a:lnTo>
                  <a:lnTo>
                    <a:pt x="2879" y="5614"/>
                  </a:lnTo>
                  <a:lnTo>
                    <a:pt x="2879" y="5781"/>
                  </a:lnTo>
                  <a:lnTo>
                    <a:pt x="2861" y="5781"/>
                  </a:lnTo>
                  <a:lnTo>
                    <a:pt x="2843" y="5781"/>
                  </a:lnTo>
                  <a:lnTo>
                    <a:pt x="2824" y="5781"/>
                  </a:lnTo>
                  <a:lnTo>
                    <a:pt x="2806" y="5779"/>
                  </a:lnTo>
                  <a:lnTo>
                    <a:pt x="2800" y="5779"/>
                  </a:lnTo>
                  <a:lnTo>
                    <a:pt x="2775" y="5775"/>
                  </a:lnTo>
                  <a:lnTo>
                    <a:pt x="2753" y="5763"/>
                  </a:lnTo>
                  <a:lnTo>
                    <a:pt x="2734" y="5744"/>
                  </a:lnTo>
                  <a:lnTo>
                    <a:pt x="2723" y="5722"/>
                  </a:lnTo>
                  <a:lnTo>
                    <a:pt x="2720" y="5698"/>
                  </a:lnTo>
                  <a:lnTo>
                    <a:pt x="2723" y="5673"/>
                  </a:lnTo>
                  <a:lnTo>
                    <a:pt x="2734" y="5649"/>
                  </a:lnTo>
                  <a:lnTo>
                    <a:pt x="2753" y="5629"/>
                  </a:lnTo>
                  <a:lnTo>
                    <a:pt x="2778" y="5616"/>
                  </a:lnTo>
                  <a:lnTo>
                    <a:pt x="2806" y="5612"/>
                  </a:lnTo>
                  <a:close/>
                  <a:moveTo>
                    <a:pt x="2967" y="5612"/>
                  </a:moveTo>
                  <a:lnTo>
                    <a:pt x="2951" y="5612"/>
                  </a:lnTo>
                  <a:lnTo>
                    <a:pt x="2932" y="5612"/>
                  </a:lnTo>
                  <a:lnTo>
                    <a:pt x="2923" y="5612"/>
                  </a:lnTo>
                  <a:lnTo>
                    <a:pt x="2916" y="5612"/>
                  </a:lnTo>
                  <a:lnTo>
                    <a:pt x="2897" y="5614"/>
                  </a:lnTo>
                  <a:lnTo>
                    <a:pt x="2879" y="5614"/>
                  </a:lnTo>
                  <a:lnTo>
                    <a:pt x="2923" y="5612"/>
                  </a:lnTo>
                  <a:lnTo>
                    <a:pt x="2967" y="5612"/>
                  </a:lnTo>
                  <a:lnTo>
                    <a:pt x="2989" y="5614"/>
                  </a:lnTo>
                  <a:lnTo>
                    <a:pt x="3007" y="5621"/>
                  </a:lnTo>
                  <a:lnTo>
                    <a:pt x="3029" y="5636"/>
                  </a:lnTo>
                  <a:lnTo>
                    <a:pt x="3044" y="5656"/>
                  </a:lnTo>
                  <a:lnTo>
                    <a:pt x="3053" y="5680"/>
                  </a:lnTo>
                  <a:lnTo>
                    <a:pt x="3053" y="5702"/>
                  </a:lnTo>
                  <a:lnTo>
                    <a:pt x="3050" y="5726"/>
                  </a:lnTo>
                  <a:lnTo>
                    <a:pt x="3039" y="5746"/>
                  </a:lnTo>
                  <a:lnTo>
                    <a:pt x="3022" y="5763"/>
                  </a:lnTo>
                  <a:lnTo>
                    <a:pt x="3000" y="5774"/>
                  </a:lnTo>
                  <a:lnTo>
                    <a:pt x="2974" y="5779"/>
                  </a:lnTo>
                  <a:lnTo>
                    <a:pt x="2967" y="5612"/>
                  </a:lnTo>
                  <a:close/>
                  <a:moveTo>
                    <a:pt x="3451" y="5554"/>
                  </a:moveTo>
                  <a:lnTo>
                    <a:pt x="3485" y="5717"/>
                  </a:lnTo>
                  <a:lnTo>
                    <a:pt x="3465" y="5719"/>
                  </a:lnTo>
                  <a:lnTo>
                    <a:pt x="3445" y="5715"/>
                  </a:lnTo>
                  <a:lnTo>
                    <a:pt x="3427" y="5708"/>
                  </a:lnTo>
                  <a:lnTo>
                    <a:pt x="3405" y="5691"/>
                  </a:lnTo>
                  <a:lnTo>
                    <a:pt x="3392" y="5669"/>
                  </a:lnTo>
                  <a:lnTo>
                    <a:pt x="3385" y="5647"/>
                  </a:lnTo>
                  <a:lnTo>
                    <a:pt x="3387" y="5621"/>
                  </a:lnTo>
                  <a:lnTo>
                    <a:pt x="3394" y="5599"/>
                  </a:lnTo>
                  <a:lnTo>
                    <a:pt x="3407" y="5579"/>
                  </a:lnTo>
                  <a:lnTo>
                    <a:pt x="3425" y="5563"/>
                  </a:lnTo>
                  <a:lnTo>
                    <a:pt x="3451" y="5554"/>
                  </a:lnTo>
                  <a:close/>
                  <a:moveTo>
                    <a:pt x="2136" y="5515"/>
                  </a:moveTo>
                  <a:lnTo>
                    <a:pt x="2165" y="5519"/>
                  </a:lnTo>
                  <a:lnTo>
                    <a:pt x="2169" y="5519"/>
                  </a:lnTo>
                  <a:lnTo>
                    <a:pt x="2183" y="5524"/>
                  </a:lnTo>
                  <a:lnTo>
                    <a:pt x="2200" y="5528"/>
                  </a:lnTo>
                  <a:lnTo>
                    <a:pt x="2216" y="5532"/>
                  </a:lnTo>
                  <a:lnTo>
                    <a:pt x="2233" y="5535"/>
                  </a:lnTo>
                  <a:lnTo>
                    <a:pt x="2249" y="5539"/>
                  </a:lnTo>
                  <a:lnTo>
                    <a:pt x="2266" y="5544"/>
                  </a:lnTo>
                  <a:lnTo>
                    <a:pt x="2282" y="5548"/>
                  </a:lnTo>
                  <a:lnTo>
                    <a:pt x="2299" y="5552"/>
                  </a:lnTo>
                  <a:lnTo>
                    <a:pt x="2315" y="5555"/>
                  </a:lnTo>
                  <a:lnTo>
                    <a:pt x="2322" y="5555"/>
                  </a:lnTo>
                  <a:lnTo>
                    <a:pt x="2346" y="5565"/>
                  </a:lnTo>
                  <a:lnTo>
                    <a:pt x="2366" y="5581"/>
                  </a:lnTo>
                  <a:lnTo>
                    <a:pt x="2381" y="5601"/>
                  </a:lnTo>
                  <a:lnTo>
                    <a:pt x="2386" y="5623"/>
                  </a:lnTo>
                  <a:lnTo>
                    <a:pt x="2388" y="5649"/>
                  </a:lnTo>
                  <a:lnTo>
                    <a:pt x="2381" y="5671"/>
                  </a:lnTo>
                  <a:lnTo>
                    <a:pt x="2368" y="5693"/>
                  </a:lnTo>
                  <a:lnTo>
                    <a:pt x="2348" y="5709"/>
                  </a:lnTo>
                  <a:lnTo>
                    <a:pt x="2330" y="5719"/>
                  </a:lnTo>
                  <a:lnTo>
                    <a:pt x="2310" y="5722"/>
                  </a:lnTo>
                  <a:lnTo>
                    <a:pt x="2288" y="5720"/>
                  </a:lnTo>
                  <a:lnTo>
                    <a:pt x="2280" y="5719"/>
                  </a:lnTo>
                  <a:lnTo>
                    <a:pt x="2264" y="5715"/>
                  </a:lnTo>
                  <a:lnTo>
                    <a:pt x="2245" y="5711"/>
                  </a:lnTo>
                  <a:lnTo>
                    <a:pt x="2227" y="5708"/>
                  </a:lnTo>
                  <a:lnTo>
                    <a:pt x="2211" y="5702"/>
                  </a:lnTo>
                  <a:lnTo>
                    <a:pt x="2192" y="5698"/>
                  </a:lnTo>
                  <a:lnTo>
                    <a:pt x="2176" y="5695"/>
                  </a:lnTo>
                  <a:lnTo>
                    <a:pt x="2158" y="5689"/>
                  </a:lnTo>
                  <a:lnTo>
                    <a:pt x="2141" y="5686"/>
                  </a:lnTo>
                  <a:lnTo>
                    <a:pt x="2125" y="5680"/>
                  </a:lnTo>
                  <a:lnTo>
                    <a:pt x="2121" y="5680"/>
                  </a:lnTo>
                  <a:lnTo>
                    <a:pt x="2099" y="5671"/>
                  </a:lnTo>
                  <a:lnTo>
                    <a:pt x="2081" y="5656"/>
                  </a:lnTo>
                  <a:lnTo>
                    <a:pt x="2066" y="5631"/>
                  </a:lnTo>
                  <a:lnTo>
                    <a:pt x="2059" y="5605"/>
                  </a:lnTo>
                  <a:lnTo>
                    <a:pt x="2060" y="5579"/>
                  </a:lnTo>
                  <a:lnTo>
                    <a:pt x="2071" y="5555"/>
                  </a:lnTo>
                  <a:lnTo>
                    <a:pt x="2088" y="5535"/>
                  </a:lnTo>
                  <a:lnTo>
                    <a:pt x="2110" y="5522"/>
                  </a:lnTo>
                  <a:lnTo>
                    <a:pt x="2136" y="5515"/>
                  </a:lnTo>
                  <a:close/>
                  <a:moveTo>
                    <a:pt x="3608" y="5515"/>
                  </a:moveTo>
                  <a:lnTo>
                    <a:pt x="3592" y="5519"/>
                  </a:lnTo>
                  <a:lnTo>
                    <a:pt x="3575" y="5524"/>
                  </a:lnTo>
                  <a:lnTo>
                    <a:pt x="3559" y="5528"/>
                  </a:lnTo>
                  <a:lnTo>
                    <a:pt x="3548" y="5532"/>
                  </a:lnTo>
                  <a:lnTo>
                    <a:pt x="3544" y="5532"/>
                  </a:lnTo>
                  <a:lnTo>
                    <a:pt x="3528" y="5535"/>
                  </a:lnTo>
                  <a:lnTo>
                    <a:pt x="3511" y="5539"/>
                  </a:lnTo>
                  <a:lnTo>
                    <a:pt x="3495" y="5544"/>
                  </a:lnTo>
                  <a:lnTo>
                    <a:pt x="3478" y="5548"/>
                  </a:lnTo>
                  <a:lnTo>
                    <a:pt x="3462" y="5552"/>
                  </a:lnTo>
                  <a:lnTo>
                    <a:pt x="3451" y="5554"/>
                  </a:lnTo>
                  <a:lnTo>
                    <a:pt x="3548" y="5530"/>
                  </a:lnTo>
                  <a:lnTo>
                    <a:pt x="3608" y="5515"/>
                  </a:lnTo>
                  <a:close/>
                  <a:moveTo>
                    <a:pt x="3630" y="5511"/>
                  </a:moveTo>
                  <a:lnTo>
                    <a:pt x="3650" y="5513"/>
                  </a:lnTo>
                  <a:lnTo>
                    <a:pt x="3676" y="5524"/>
                  </a:lnTo>
                  <a:lnTo>
                    <a:pt x="3694" y="5541"/>
                  </a:lnTo>
                  <a:lnTo>
                    <a:pt x="3707" y="5559"/>
                  </a:lnTo>
                  <a:lnTo>
                    <a:pt x="3713" y="5583"/>
                  </a:lnTo>
                  <a:lnTo>
                    <a:pt x="3714" y="5605"/>
                  </a:lnTo>
                  <a:lnTo>
                    <a:pt x="3709" y="5629"/>
                  </a:lnTo>
                  <a:lnTo>
                    <a:pt x="3696" y="5649"/>
                  </a:lnTo>
                  <a:lnTo>
                    <a:pt x="3678" y="5665"/>
                  </a:lnTo>
                  <a:lnTo>
                    <a:pt x="3654" y="5676"/>
                  </a:lnTo>
                  <a:lnTo>
                    <a:pt x="3652" y="5676"/>
                  </a:lnTo>
                  <a:lnTo>
                    <a:pt x="3636" y="5680"/>
                  </a:lnTo>
                  <a:lnTo>
                    <a:pt x="3619" y="5686"/>
                  </a:lnTo>
                  <a:lnTo>
                    <a:pt x="3601" y="5689"/>
                  </a:lnTo>
                  <a:lnTo>
                    <a:pt x="3584" y="5695"/>
                  </a:lnTo>
                  <a:lnTo>
                    <a:pt x="3566" y="5698"/>
                  </a:lnTo>
                  <a:lnTo>
                    <a:pt x="3550" y="5702"/>
                  </a:lnTo>
                  <a:lnTo>
                    <a:pt x="3548" y="5704"/>
                  </a:lnTo>
                  <a:lnTo>
                    <a:pt x="3531" y="5708"/>
                  </a:lnTo>
                  <a:lnTo>
                    <a:pt x="3515" y="5711"/>
                  </a:lnTo>
                  <a:lnTo>
                    <a:pt x="3496" y="5715"/>
                  </a:lnTo>
                  <a:lnTo>
                    <a:pt x="3485" y="5717"/>
                  </a:lnTo>
                  <a:lnTo>
                    <a:pt x="3548" y="5616"/>
                  </a:lnTo>
                  <a:lnTo>
                    <a:pt x="3608" y="5515"/>
                  </a:lnTo>
                  <a:lnTo>
                    <a:pt x="3608" y="5515"/>
                  </a:lnTo>
                  <a:lnTo>
                    <a:pt x="3630" y="5511"/>
                  </a:lnTo>
                  <a:close/>
                  <a:moveTo>
                    <a:pt x="1537" y="5264"/>
                  </a:moveTo>
                  <a:lnTo>
                    <a:pt x="1564" y="5273"/>
                  </a:lnTo>
                  <a:lnTo>
                    <a:pt x="1570" y="5277"/>
                  </a:lnTo>
                  <a:lnTo>
                    <a:pt x="1584" y="5284"/>
                  </a:lnTo>
                  <a:lnTo>
                    <a:pt x="1599" y="5293"/>
                  </a:lnTo>
                  <a:lnTo>
                    <a:pt x="1614" y="5301"/>
                  </a:lnTo>
                  <a:lnTo>
                    <a:pt x="1626" y="5308"/>
                  </a:lnTo>
                  <a:lnTo>
                    <a:pt x="1641" y="5315"/>
                  </a:lnTo>
                  <a:lnTo>
                    <a:pt x="1656" y="5323"/>
                  </a:lnTo>
                  <a:lnTo>
                    <a:pt x="1672" y="5330"/>
                  </a:lnTo>
                  <a:lnTo>
                    <a:pt x="1687" y="5337"/>
                  </a:lnTo>
                  <a:lnTo>
                    <a:pt x="1701" y="5345"/>
                  </a:lnTo>
                  <a:lnTo>
                    <a:pt x="1709" y="5348"/>
                  </a:lnTo>
                  <a:lnTo>
                    <a:pt x="1729" y="5363"/>
                  </a:lnTo>
                  <a:lnTo>
                    <a:pt x="1744" y="5381"/>
                  </a:lnTo>
                  <a:lnTo>
                    <a:pt x="1755" y="5409"/>
                  </a:lnTo>
                  <a:lnTo>
                    <a:pt x="1755" y="5436"/>
                  </a:lnTo>
                  <a:lnTo>
                    <a:pt x="1747" y="5460"/>
                  </a:lnTo>
                  <a:lnTo>
                    <a:pt x="1733" y="5480"/>
                  </a:lnTo>
                  <a:lnTo>
                    <a:pt x="1714" y="5497"/>
                  </a:lnTo>
                  <a:lnTo>
                    <a:pt x="1691" y="5506"/>
                  </a:lnTo>
                  <a:lnTo>
                    <a:pt x="1663" y="5508"/>
                  </a:lnTo>
                  <a:lnTo>
                    <a:pt x="1636" y="5500"/>
                  </a:lnTo>
                  <a:lnTo>
                    <a:pt x="1628" y="5497"/>
                  </a:lnTo>
                  <a:lnTo>
                    <a:pt x="1612" y="5488"/>
                  </a:lnTo>
                  <a:lnTo>
                    <a:pt x="1597" y="5480"/>
                  </a:lnTo>
                  <a:lnTo>
                    <a:pt x="1581" y="5473"/>
                  </a:lnTo>
                  <a:lnTo>
                    <a:pt x="1566" y="5466"/>
                  </a:lnTo>
                  <a:lnTo>
                    <a:pt x="1549" y="5456"/>
                  </a:lnTo>
                  <a:lnTo>
                    <a:pt x="1535" y="5449"/>
                  </a:lnTo>
                  <a:lnTo>
                    <a:pt x="1518" y="5440"/>
                  </a:lnTo>
                  <a:lnTo>
                    <a:pt x="1504" y="5433"/>
                  </a:lnTo>
                  <a:lnTo>
                    <a:pt x="1489" y="5423"/>
                  </a:lnTo>
                  <a:lnTo>
                    <a:pt x="1484" y="5422"/>
                  </a:lnTo>
                  <a:lnTo>
                    <a:pt x="1463" y="5407"/>
                  </a:lnTo>
                  <a:lnTo>
                    <a:pt x="1451" y="5389"/>
                  </a:lnTo>
                  <a:lnTo>
                    <a:pt x="1441" y="5367"/>
                  </a:lnTo>
                  <a:lnTo>
                    <a:pt x="1440" y="5337"/>
                  </a:lnTo>
                  <a:lnTo>
                    <a:pt x="1449" y="5312"/>
                  </a:lnTo>
                  <a:lnTo>
                    <a:pt x="1463" y="5290"/>
                  </a:lnTo>
                  <a:lnTo>
                    <a:pt x="1484" y="5273"/>
                  </a:lnTo>
                  <a:lnTo>
                    <a:pt x="1509" y="5264"/>
                  </a:lnTo>
                  <a:lnTo>
                    <a:pt x="1537" y="5264"/>
                  </a:lnTo>
                  <a:close/>
                  <a:moveTo>
                    <a:pt x="4255" y="5256"/>
                  </a:moveTo>
                  <a:lnTo>
                    <a:pt x="4278" y="5262"/>
                  </a:lnTo>
                  <a:lnTo>
                    <a:pt x="4300" y="5275"/>
                  </a:lnTo>
                  <a:lnTo>
                    <a:pt x="4315" y="5291"/>
                  </a:lnTo>
                  <a:lnTo>
                    <a:pt x="4326" y="5312"/>
                  </a:lnTo>
                  <a:lnTo>
                    <a:pt x="4332" y="5334"/>
                  </a:lnTo>
                  <a:lnTo>
                    <a:pt x="4332" y="5356"/>
                  </a:lnTo>
                  <a:lnTo>
                    <a:pt x="4324" y="5378"/>
                  </a:lnTo>
                  <a:lnTo>
                    <a:pt x="4310" y="5398"/>
                  </a:lnTo>
                  <a:lnTo>
                    <a:pt x="4289" y="5414"/>
                  </a:lnTo>
                  <a:lnTo>
                    <a:pt x="4286" y="5416"/>
                  </a:lnTo>
                  <a:lnTo>
                    <a:pt x="4271" y="5423"/>
                  </a:lnTo>
                  <a:lnTo>
                    <a:pt x="4256" y="5433"/>
                  </a:lnTo>
                  <a:lnTo>
                    <a:pt x="4240" y="5440"/>
                  </a:lnTo>
                  <a:lnTo>
                    <a:pt x="4225" y="5449"/>
                  </a:lnTo>
                  <a:lnTo>
                    <a:pt x="4209" y="5456"/>
                  </a:lnTo>
                  <a:lnTo>
                    <a:pt x="4194" y="5466"/>
                  </a:lnTo>
                  <a:lnTo>
                    <a:pt x="4178" y="5473"/>
                  </a:lnTo>
                  <a:lnTo>
                    <a:pt x="4163" y="5480"/>
                  </a:lnTo>
                  <a:lnTo>
                    <a:pt x="4147" y="5488"/>
                  </a:lnTo>
                  <a:lnTo>
                    <a:pt x="4137" y="5493"/>
                  </a:lnTo>
                  <a:lnTo>
                    <a:pt x="4114" y="5500"/>
                  </a:lnTo>
                  <a:lnTo>
                    <a:pt x="4088" y="5500"/>
                  </a:lnTo>
                  <a:lnTo>
                    <a:pt x="4064" y="5493"/>
                  </a:lnTo>
                  <a:lnTo>
                    <a:pt x="4044" y="5480"/>
                  </a:lnTo>
                  <a:lnTo>
                    <a:pt x="4029" y="5462"/>
                  </a:lnTo>
                  <a:lnTo>
                    <a:pt x="4020" y="5442"/>
                  </a:lnTo>
                  <a:lnTo>
                    <a:pt x="4017" y="5420"/>
                  </a:lnTo>
                  <a:lnTo>
                    <a:pt x="4018" y="5398"/>
                  </a:lnTo>
                  <a:lnTo>
                    <a:pt x="4028" y="5376"/>
                  </a:lnTo>
                  <a:lnTo>
                    <a:pt x="4042" y="5357"/>
                  </a:lnTo>
                  <a:lnTo>
                    <a:pt x="4062" y="5343"/>
                  </a:lnTo>
                  <a:lnTo>
                    <a:pt x="4073" y="5337"/>
                  </a:lnTo>
                  <a:lnTo>
                    <a:pt x="4088" y="5330"/>
                  </a:lnTo>
                  <a:lnTo>
                    <a:pt x="4103" y="5323"/>
                  </a:lnTo>
                  <a:lnTo>
                    <a:pt x="4117" y="5315"/>
                  </a:lnTo>
                  <a:lnTo>
                    <a:pt x="4132" y="5308"/>
                  </a:lnTo>
                  <a:lnTo>
                    <a:pt x="4147" y="5301"/>
                  </a:lnTo>
                  <a:lnTo>
                    <a:pt x="4161" y="5293"/>
                  </a:lnTo>
                  <a:lnTo>
                    <a:pt x="4176" y="5284"/>
                  </a:lnTo>
                  <a:lnTo>
                    <a:pt x="4191" y="5277"/>
                  </a:lnTo>
                  <a:lnTo>
                    <a:pt x="4205" y="5269"/>
                  </a:lnTo>
                  <a:lnTo>
                    <a:pt x="4207" y="5267"/>
                  </a:lnTo>
                  <a:lnTo>
                    <a:pt x="4229" y="5258"/>
                  </a:lnTo>
                  <a:lnTo>
                    <a:pt x="4255" y="5256"/>
                  </a:lnTo>
                  <a:close/>
                  <a:moveTo>
                    <a:pt x="995" y="4873"/>
                  </a:moveTo>
                  <a:lnTo>
                    <a:pt x="1018" y="4881"/>
                  </a:lnTo>
                  <a:lnTo>
                    <a:pt x="1038" y="4893"/>
                  </a:lnTo>
                  <a:lnTo>
                    <a:pt x="1038" y="4895"/>
                  </a:lnTo>
                  <a:lnTo>
                    <a:pt x="1051" y="4906"/>
                  </a:lnTo>
                  <a:lnTo>
                    <a:pt x="1064" y="4917"/>
                  </a:lnTo>
                  <a:lnTo>
                    <a:pt x="1075" y="4928"/>
                  </a:lnTo>
                  <a:lnTo>
                    <a:pt x="1088" y="4939"/>
                  </a:lnTo>
                  <a:lnTo>
                    <a:pt x="1101" y="4950"/>
                  </a:lnTo>
                  <a:lnTo>
                    <a:pt x="1112" y="4959"/>
                  </a:lnTo>
                  <a:lnTo>
                    <a:pt x="1125" y="4970"/>
                  </a:lnTo>
                  <a:lnTo>
                    <a:pt x="1137" y="4981"/>
                  </a:lnTo>
                  <a:lnTo>
                    <a:pt x="1150" y="4992"/>
                  </a:lnTo>
                  <a:lnTo>
                    <a:pt x="1161" y="5002"/>
                  </a:lnTo>
                  <a:lnTo>
                    <a:pt x="1178" y="5020"/>
                  </a:lnTo>
                  <a:lnTo>
                    <a:pt x="1189" y="5042"/>
                  </a:lnTo>
                  <a:lnTo>
                    <a:pt x="1192" y="5069"/>
                  </a:lnTo>
                  <a:lnTo>
                    <a:pt x="1187" y="5095"/>
                  </a:lnTo>
                  <a:lnTo>
                    <a:pt x="1174" y="5117"/>
                  </a:lnTo>
                  <a:lnTo>
                    <a:pt x="1154" y="5135"/>
                  </a:lnTo>
                  <a:lnTo>
                    <a:pt x="1132" y="5146"/>
                  </a:lnTo>
                  <a:lnTo>
                    <a:pt x="1106" y="5150"/>
                  </a:lnTo>
                  <a:lnTo>
                    <a:pt x="1081" y="5145"/>
                  </a:lnTo>
                  <a:lnTo>
                    <a:pt x="1055" y="5130"/>
                  </a:lnTo>
                  <a:lnTo>
                    <a:pt x="1044" y="5121"/>
                  </a:lnTo>
                  <a:lnTo>
                    <a:pt x="1029" y="5110"/>
                  </a:lnTo>
                  <a:lnTo>
                    <a:pt x="1017" y="5099"/>
                  </a:lnTo>
                  <a:lnTo>
                    <a:pt x="1004" y="5088"/>
                  </a:lnTo>
                  <a:lnTo>
                    <a:pt x="991" y="5077"/>
                  </a:lnTo>
                  <a:lnTo>
                    <a:pt x="978" y="5064"/>
                  </a:lnTo>
                  <a:lnTo>
                    <a:pt x="965" y="5053"/>
                  </a:lnTo>
                  <a:lnTo>
                    <a:pt x="952" y="5042"/>
                  </a:lnTo>
                  <a:lnTo>
                    <a:pt x="940" y="5031"/>
                  </a:lnTo>
                  <a:lnTo>
                    <a:pt x="927" y="5018"/>
                  </a:lnTo>
                  <a:lnTo>
                    <a:pt x="925" y="5018"/>
                  </a:lnTo>
                  <a:lnTo>
                    <a:pt x="907" y="4994"/>
                  </a:lnTo>
                  <a:lnTo>
                    <a:pt x="899" y="4969"/>
                  </a:lnTo>
                  <a:lnTo>
                    <a:pt x="899" y="4943"/>
                  </a:lnTo>
                  <a:lnTo>
                    <a:pt x="907" y="4919"/>
                  </a:lnTo>
                  <a:lnTo>
                    <a:pt x="921" y="4899"/>
                  </a:lnTo>
                  <a:lnTo>
                    <a:pt x="941" y="4882"/>
                  </a:lnTo>
                  <a:lnTo>
                    <a:pt x="965" y="4873"/>
                  </a:lnTo>
                  <a:lnTo>
                    <a:pt x="995" y="4873"/>
                  </a:lnTo>
                  <a:close/>
                  <a:moveTo>
                    <a:pt x="4777" y="4862"/>
                  </a:moveTo>
                  <a:lnTo>
                    <a:pt x="4802" y="4864"/>
                  </a:lnTo>
                  <a:lnTo>
                    <a:pt x="4826" y="4871"/>
                  </a:lnTo>
                  <a:lnTo>
                    <a:pt x="4846" y="4886"/>
                  </a:lnTo>
                  <a:lnTo>
                    <a:pt x="4863" y="4908"/>
                  </a:lnTo>
                  <a:lnTo>
                    <a:pt x="4872" y="4934"/>
                  </a:lnTo>
                  <a:lnTo>
                    <a:pt x="4870" y="4961"/>
                  </a:lnTo>
                  <a:lnTo>
                    <a:pt x="4861" y="4985"/>
                  </a:lnTo>
                  <a:lnTo>
                    <a:pt x="4844" y="5007"/>
                  </a:lnTo>
                  <a:lnTo>
                    <a:pt x="4833" y="5018"/>
                  </a:lnTo>
                  <a:lnTo>
                    <a:pt x="4821" y="5031"/>
                  </a:lnTo>
                  <a:lnTo>
                    <a:pt x="4808" y="5042"/>
                  </a:lnTo>
                  <a:lnTo>
                    <a:pt x="4795" y="5053"/>
                  </a:lnTo>
                  <a:lnTo>
                    <a:pt x="4782" y="5064"/>
                  </a:lnTo>
                  <a:lnTo>
                    <a:pt x="4769" y="5077"/>
                  </a:lnTo>
                  <a:lnTo>
                    <a:pt x="4756" y="5088"/>
                  </a:lnTo>
                  <a:lnTo>
                    <a:pt x="4742" y="5099"/>
                  </a:lnTo>
                  <a:lnTo>
                    <a:pt x="4729" y="5110"/>
                  </a:lnTo>
                  <a:lnTo>
                    <a:pt x="4716" y="5121"/>
                  </a:lnTo>
                  <a:lnTo>
                    <a:pt x="4716" y="5121"/>
                  </a:lnTo>
                  <a:lnTo>
                    <a:pt x="4692" y="5135"/>
                  </a:lnTo>
                  <a:lnTo>
                    <a:pt x="4669" y="5141"/>
                  </a:lnTo>
                  <a:lnTo>
                    <a:pt x="4643" y="5139"/>
                  </a:lnTo>
                  <a:lnTo>
                    <a:pt x="4619" y="5130"/>
                  </a:lnTo>
                  <a:lnTo>
                    <a:pt x="4601" y="5113"/>
                  </a:lnTo>
                  <a:lnTo>
                    <a:pt x="4586" y="5091"/>
                  </a:lnTo>
                  <a:lnTo>
                    <a:pt x="4579" y="5064"/>
                  </a:lnTo>
                  <a:lnTo>
                    <a:pt x="4581" y="5038"/>
                  </a:lnTo>
                  <a:lnTo>
                    <a:pt x="4592" y="5013"/>
                  </a:lnTo>
                  <a:lnTo>
                    <a:pt x="4608" y="4992"/>
                  </a:lnTo>
                  <a:lnTo>
                    <a:pt x="4610" y="4992"/>
                  </a:lnTo>
                  <a:lnTo>
                    <a:pt x="4623" y="4981"/>
                  </a:lnTo>
                  <a:lnTo>
                    <a:pt x="4634" y="4970"/>
                  </a:lnTo>
                  <a:lnTo>
                    <a:pt x="4647" y="4959"/>
                  </a:lnTo>
                  <a:lnTo>
                    <a:pt x="4659" y="4950"/>
                  </a:lnTo>
                  <a:lnTo>
                    <a:pt x="4672" y="4939"/>
                  </a:lnTo>
                  <a:lnTo>
                    <a:pt x="4683" y="4928"/>
                  </a:lnTo>
                  <a:lnTo>
                    <a:pt x="4696" y="4917"/>
                  </a:lnTo>
                  <a:lnTo>
                    <a:pt x="4709" y="4906"/>
                  </a:lnTo>
                  <a:lnTo>
                    <a:pt x="4720" y="4895"/>
                  </a:lnTo>
                  <a:lnTo>
                    <a:pt x="4731" y="4884"/>
                  </a:lnTo>
                  <a:lnTo>
                    <a:pt x="4753" y="4870"/>
                  </a:lnTo>
                  <a:lnTo>
                    <a:pt x="4777" y="4862"/>
                  </a:lnTo>
                  <a:close/>
                  <a:moveTo>
                    <a:pt x="551" y="4363"/>
                  </a:moveTo>
                  <a:lnTo>
                    <a:pt x="575" y="4369"/>
                  </a:lnTo>
                  <a:lnTo>
                    <a:pt x="597" y="4380"/>
                  </a:lnTo>
                  <a:lnTo>
                    <a:pt x="617" y="4400"/>
                  </a:lnTo>
                  <a:lnTo>
                    <a:pt x="625" y="4413"/>
                  </a:lnTo>
                  <a:lnTo>
                    <a:pt x="634" y="4426"/>
                  </a:lnTo>
                  <a:lnTo>
                    <a:pt x="643" y="4440"/>
                  </a:lnTo>
                  <a:lnTo>
                    <a:pt x="652" y="4453"/>
                  </a:lnTo>
                  <a:lnTo>
                    <a:pt x="663" y="4466"/>
                  </a:lnTo>
                  <a:lnTo>
                    <a:pt x="672" y="4481"/>
                  </a:lnTo>
                  <a:lnTo>
                    <a:pt x="681" y="4494"/>
                  </a:lnTo>
                  <a:lnTo>
                    <a:pt x="690" y="4506"/>
                  </a:lnTo>
                  <a:lnTo>
                    <a:pt x="701" y="4519"/>
                  </a:lnTo>
                  <a:lnTo>
                    <a:pt x="711" y="4532"/>
                  </a:lnTo>
                  <a:lnTo>
                    <a:pt x="711" y="4534"/>
                  </a:lnTo>
                  <a:lnTo>
                    <a:pt x="723" y="4556"/>
                  </a:lnTo>
                  <a:lnTo>
                    <a:pt x="729" y="4578"/>
                  </a:lnTo>
                  <a:lnTo>
                    <a:pt x="727" y="4602"/>
                  </a:lnTo>
                  <a:lnTo>
                    <a:pt x="718" y="4624"/>
                  </a:lnTo>
                  <a:lnTo>
                    <a:pt x="705" y="4642"/>
                  </a:lnTo>
                  <a:lnTo>
                    <a:pt x="687" y="4657"/>
                  </a:lnTo>
                  <a:lnTo>
                    <a:pt x="663" y="4666"/>
                  </a:lnTo>
                  <a:lnTo>
                    <a:pt x="639" y="4668"/>
                  </a:lnTo>
                  <a:lnTo>
                    <a:pt x="615" y="4662"/>
                  </a:lnTo>
                  <a:lnTo>
                    <a:pt x="595" y="4651"/>
                  </a:lnTo>
                  <a:lnTo>
                    <a:pt x="579" y="4635"/>
                  </a:lnTo>
                  <a:lnTo>
                    <a:pt x="577" y="4633"/>
                  </a:lnTo>
                  <a:lnTo>
                    <a:pt x="566" y="4620"/>
                  </a:lnTo>
                  <a:lnTo>
                    <a:pt x="557" y="4605"/>
                  </a:lnTo>
                  <a:lnTo>
                    <a:pt x="546" y="4593"/>
                  </a:lnTo>
                  <a:lnTo>
                    <a:pt x="537" y="4578"/>
                  </a:lnTo>
                  <a:lnTo>
                    <a:pt x="526" y="4563"/>
                  </a:lnTo>
                  <a:lnTo>
                    <a:pt x="516" y="4550"/>
                  </a:lnTo>
                  <a:lnTo>
                    <a:pt x="506" y="4536"/>
                  </a:lnTo>
                  <a:lnTo>
                    <a:pt x="496" y="4521"/>
                  </a:lnTo>
                  <a:lnTo>
                    <a:pt x="485" y="4506"/>
                  </a:lnTo>
                  <a:lnTo>
                    <a:pt x="478" y="4495"/>
                  </a:lnTo>
                  <a:lnTo>
                    <a:pt x="471" y="4481"/>
                  </a:lnTo>
                  <a:lnTo>
                    <a:pt x="465" y="4464"/>
                  </a:lnTo>
                  <a:lnTo>
                    <a:pt x="465" y="4435"/>
                  </a:lnTo>
                  <a:lnTo>
                    <a:pt x="473" y="4411"/>
                  </a:lnTo>
                  <a:lnTo>
                    <a:pt x="485" y="4391"/>
                  </a:lnTo>
                  <a:lnTo>
                    <a:pt x="506" y="4376"/>
                  </a:lnTo>
                  <a:lnTo>
                    <a:pt x="527" y="4367"/>
                  </a:lnTo>
                  <a:lnTo>
                    <a:pt x="551" y="4363"/>
                  </a:lnTo>
                  <a:close/>
                  <a:moveTo>
                    <a:pt x="5205" y="4354"/>
                  </a:moveTo>
                  <a:lnTo>
                    <a:pt x="5235" y="4354"/>
                  </a:lnTo>
                  <a:lnTo>
                    <a:pt x="5262" y="4363"/>
                  </a:lnTo>
                  <a:lnTo>
                    <a:pt x="5282" y="4380"/>
                  </a:lnTo>
                  <a:lnTo>
                    <a:pt x="5297" y="4402"/>
                  </a:lnTo>
                  <a:lnTo>
                    <a:pt x="5304" y="4428"/>
                  </a:lnTo>
                  <a:lnTo>
                    <a:pt x="5302" y="4455"/>
                  </a:lnTo>
                  <a:lnTo>
                    <a:pt x="5289" y="4483"/>
                  </a:lnTo>
                  <a:lnTo>
                    <a:pt x="5284" y="4492"/>
                  </a:lnTo>
                  <a:lnTo>
                    <a:pt x="5273" y="4506"/>
                  </a:lnTo>
                  <a:lnTo>
                    <a:pt x="5264" y="4521"/>
                  </a:lnTo>
                  <a:lnTo>
                    <a:pt x="5255" y="4536"/>
                  </a:lnTo>
                  <a:lnTo>
                    <a:pt x="5244" y="4550"/>
                  </a:lnTo>
                  <a:lnTo>
                    <a:pt x="5235" y="4563"/>
                  </a:lnTo>
                  <a:lnTo>
                    <a:pt x="5224" y="4578"/>
                  </a:lnTo>
                  <a:lnTo>
                    <a:pt x="5214" y="4593"/>
                  </a:lnTo>
                  <a:lnTo>
                    <a:pt x="5203" y="4605"/>
                  </a:lnTo>
                  <a:lnTo>
                    <a:pt x="5192" y="4620"/>
                  </a:lnTo>
                  <a:lnTo>
                    <a:pt x="5191" y="4624"/>
                  </a:lnTo>
                  <a:lnTo>
                    <a:pt x="5170" y="4642"/>
                  </a:lnTo>
                  <a:lnTo>
                    <a:pt x="5148" y="4653"/>
                  </a:lnTo>
                  <a:lnTo>
                    <a:pt x="5123" y="4657"/>
                  </a:lnTo>
                  <a:lnTo>
                    <a:pt x="5097" y="4653"/>
                  </a:lnTo>
                  <a:lnTo>
                    <a:pt x="5073" y="4640"/>
                  </a:lnTo>
                  <a:lnTo>
                    <a:pt x="5055" y="4622"/>
                  </a:lnTo>
                  <a:lnTo>
                    <a:pt x="5044" y="4598"/>
                  </a:lnTo>
                  <a:lnTo>
                    <a:pt x="5040" y="4572"/>
                  </a:lnTo>
                  <a:lnTo>
                    <a:pt x="5044" y="4547"/>
                  </a:lnTo>
                  <a:lnTo>
                    <a:pt x="5057" y="4523"/>
                  </a:lnTo>
                  <a:lnTo>
                    <a:pt x="5059" y="4519"/>
                  </a:lnTo>
                  <a:lnTo>
                    <a:pt x="5068" y="4506"/>
                  </a:lnTo>
                  <a:lnTo>
                    <a:pt x="5079" y="4494"/>
                  </a:lnTo>
                  <a:lnTo>
                    <a:pt x="5088" y="4481"/>
                  </a:lnTo>
                  <a:lnTo>
                    <a:pt x="5097" y="4466"/>
                  </a:lnTo>
                  <a:lnTo>
                    <a:pt x="5106" y="4453"/>
                  </a:lnTo>
                  <a:lnTo>
                    <a:pt x="5115" y="4440"/>
                  </a:lnTo>
                  <a:lnTo>
                    <a:pt x="5126" y="4426"/>
                  </a:lnTo>
                  <a:lnTo>
                    <a:pt x="5136" y="4413"/>
                  </a:lnTo>
                  <a:lnTo>
                    <a:pt x="5145" y="4400"/>
                  </a:lnTo>
                  <a:lnTo>
                    <a:pt x="5150" y="4389"/>
                  </a:lnTo>
                  <a:lnTo>
                    <a:pt x="5165" y="4373"/>
                  </a:lnTo>
                  <a:lnTo>
                    <a:pt x="5183" y="4360"/>
                  </a:lnTo>
                  <a:lnTo>
                    <a:pt x="5205" y="4354"/>
                  </a:lnTo>
                  <a:close/>
                  <a:moveTo>
                    <a:pt x="249" y="3767"/>
                  </a:moveTo>
                  <a:lnTo>
                    <a:pt x="273" y="3771"/>
                  </a:lnTo>
                  <a:lnTo>
                    <a:pt x="293" y="3782"/>
                  </a:lnTo>
                  <a:lnTo>
                    <a:pt x="311" y="3799"/>
                  </a:lnTo>
                  <a:lnTo>
                    <a:pt x="324" y="3822"/>
                  </a:lnTo>
                  <a:lnTo>
                    <a:pt x="326" y="3826"/>
                  </a:lnTo>
                  <a:lnTo>
                    <a:pt x="332" y="3843"/>
                  </a:lnTo>
                  <a:lnTo>
                    <a:pt x="337" y="3857"/>
                  </a:lnTo>
                  <a:lnTo>
                    <a:pt x="342" y="3874"/>
                  </a:lnTo>
                  <a:lnTo>
                    <a:pt x="350" y="3888"/>
                  </a:lnTo>
                  <a:lnTo>
                    <a:pt x="355" y="3905"/>
                  </a:lnTo>
                  <a:lnTo>
                    <a:pt x="361" y="3920"/>
                  </a:lnTo>
                  <a:lnTo>
                    <a:pt x="368" y="3934"/>
                  </a:lnTo>
                  <a:lnTo>
                    <a:pt x="374" y="3951"/>
                  </a:lnTo>
                  <a:lnTo>
                    <a:pt x="381" y="3965"/>
                  </a:lnTo>
                  <a:lnTo>
                    <a:pt x="385" y="3973"/>
                  </a:lnTo>
                  <a:lnTo>
                    <a:pt x="388" y="3987"/>
                  </a:lnTo>
                  <a:lnTo>
                    <a:pt x="390" y="4004"/>
                  </a:lnTo>
                  <a:lnTo>
                    <a:pt x="388" y="4030"/>
                  </a:lnTo>
                  <a:lnTo>
                    <a:pt x="379" y="4052"/>
                  </a:lnTo>
                  <a:lnTo>
                    <a:pt x="364" y="4068"/>
                  </a:lnTo>
                  <a:lnTo>
                    <a:pt x="346" y="4081"/>
                  </a:lnTo>
                  <a:lnTo>
                    <a:pt x="326" y="4088"/>
                  </a:lnTo>
                  <a:lnTo>
                    <a:pt x="304" y="4090"/>
                  </a:lnTo>
                  <a:lnTo>
                    <a:pt x="282" y="4086"/>
                  </a:lnTo>
                  <a:lnTo>
                    <a:pt x="262" y="4077"/>
                  </a:lnTo>
                  <a:lnTo>
                    <a:pt x="244" y="4063"/>
                  </a:lnTo>
                  <a:lnTo>
                    <a:pt x="231" y="4041"/>
                  </a:lnTo>
                  <a:lnTo>
                    <a:pt x="227" y="4031"/>
                  </a:lnTo>
                  <a:lnTo>
                    <a:pt x="220" y="4015"/>
                  </a:lnTo>
                  <a:lnTo>
                    <a:pt x="212" y="3998"/>
                  </a:lnTo>
                  <a:lnTo>
                    <a:pt x="207" y="3984"/>
                  </a:lnTo>
                  <a:lnTo>
                    <a:pt x="200" y="3967"/>
                  </a:lnTo>
                  <a:lnTo>
                    <a:pt x="194" y="3951"/>
                  </a:lnTo>
                  <a:lnTo>
                    <a:pt x="187" y="3934"/>
                  </a:lnTo>
                  <a:lnTo>
                    <a:pt x="181" y="3918"/>
                  </a:lnTo>
                  <a:lnTo>
                    <a:pt x="174" y="3901"/>
                  </a:lnTo>
                  <a:lnTo>
                    <a:pt x="169" y="3885"/>
                  </a:lnTo>
                  <a:lnTo>
                    <a:pt x="167" y="3879"/>
                  </a:lnTo>
                  <a:lnTo>
                    <a:pt x="161" y="3859"/>
                  </a:lnTo>
                  <a:lnTo>
                    <a:pt x="163" y="3837"/>
                  </a:lnTo>
                  <a:lnTo>
                    <a:pt x="170" y="3811"/>
                  </a:lnTo>
                  <a:lnTo>
                    <a:pt x="185" y="3791"/>
                  </a:lnTo>
                  <a:lnTo>
                    <a:pt x="205" y="3778"/>
                  </a:lnTo>
                  <a:lnTo>
                    <a:pt x="227" y="3769"/>
                  </a:lnTo>
                  <a:lnTo>
                    <a:pt x="249" y="3767"/>
                  </a:lnTo>
                  <a:close/>
                  <a:moveTo>
                    <a:pt x="5528" y="3754"/>
                  </a:moveTo>
                  <a:lnTo>
                    <a:pt x="5551" y="3760"/>
                  </a:lnTo>
                  <a:lnTo>
                    <a:pt x="5572" y="3773"/>
                  </a:lnTo>
                  <a:lnTo>
                    <a:pt x="5588" y="3791"/>
                  </a:lnTo>
                  <a:lnTo>
                    <a:pt x="5599" y="3813"/>
                  </a:lnTo>
                  <a:lnTo>
                    <a:pt x="5603" y="3839"/>
                  </a:lnTo>
                  <a:lnTo>
                    <a:pt x="5597" y="3866"/>
                  </a:lnTo>
                  <a:lnTo>
                    <a:pt x="5597" y="3868"/>
                  </a:lnTo>
                  <a:lnTo>
                    <a:pt x="5592" y="3885"/>
                  </a:lnTo>
                  <a:lnTo>
                    <a:pt x="5584" y="3901"/>
                  </a:lnTo>
                  <a:lnTo>
                    <a:pt x="5579" y="3918"/>
                  </a:lnTo>
                  <a:lnTo>
                    <a:pt x="5573" y="3934"/>
                  </a:lnTo>
                  <a:lnTo>
                    <a:pt x="5566" y="3951"/>
                  </a:lnTo>
                  <a:lnTo>
                    <a:pt x="5561" y="3967"/>
                  </a:lnTo>
                  <a:lnTo>
                    <a:pt x="5553" y="3984"/>
                  </a:lnTo>
                  <a:lnTo>
                    <a:pt x="5546" y="3998"/>
                  </a:lnTo>
                  <a:lnTo>
                    <a:pt x="5540" y="4015"/>
                  </a:lnTo>
                  <a:lnTo>
                    <a:pt x="5535" y="4026"/>
                  </a:lnTo>
                  <a:lnTo>
                    <a:pt x="5522" y="4048"/>
                  </a:lnTo>
                  <a:lnTo>
                    <a:pt x="5504" y="4064"/>
                  </a:lnTo>
                  <a:lnTo>
                    <a:pt x="5480" y="4075"/>
                  </a:lnTo>
                  <a:lnTo>
                    <a:pt x="5456" y="4077"/>
                  </a:lnTo>
                  <a:lnTo>
                    <a:pt x="5430" y="4074"/>
                  </a:lnTo>
                  <a:lnTo>
                    <a:pt x="5407" y="4061"/>
                  </a:lnTo>
                  <a:lnTo>
                    <a:pt x="5388" y="4041"/>
                  </a:lnTo>
                  <a:lnTo>
                    <a:pt x="5377" y="4015"/>
                  </a:lnTo>
                  <a:lnTo>
                    <a:pt x="5374" y="3989"/>
                  </a:lnTo>
                  <a:lnTo>
                    <a:pt x="5381" y="3962"/>
                  </a:lnTo>
                  <a:lnTo>
                    <a:pt x="5385" y="3951"/>
                  </a:lnTo>
                  <a:lnTo>
                    <a:pt x="5392" y="3934"/>
                  </a:lnTo>
                  <a:lnTo>
                    <a:pt x="5398" y="3920"/>
                  </a:lnTo>
                  <a:lnTo>
                    <a:pt x="5405" y="3905"/>
                  </a:lnTo>
                  <a:lnTo>
                    <a:pt x="5410" y="3888"/>
                  </a:lnTo>
                  <a:lnTo>
                    <a:pt x="5416" y="3874"/>
                  </a:lnTo>
                  <a:lnTo>
                    <a:pt x="5423" y="3857"/>
                  </a:lnTo>
                  <a:lnTo>
                    <a:pt x="5429" y="3843"/>
                  </a:lnTo>
                  <a:lnTo>
                    <a:pt x="5434" y="3826"/>
                  </a:lnTo>
                  <a:lnTo>
                    <a:pt x="5440" y="3811"/>
                  </a:lnTo>
                  <a:lnTo>
                    <a:pt x="5440" y="3810"/>
                  </a:lnTo>
                  <a:lnTo>
                    <a:pt x="5445" y="3800"/>
                  </a:lnTo>
                  <a:lnTo>
                    <a:pt x="5451" y="3791"/>
                  </a:lnTo>
                  <a:lnTo>
                    <a:pt x="5458" y="3782"/>
                  </a:lnTo>
                  <a:lnTo>
                    <a:pt x="5480" y="3764"/>
                  </a:lnTo>
                  <a:lnTo>
                    <a:pt x="5504" y="3754"/>
                  </a:lnTo>
                  <a:lnTo>
                    <a:pt x="5528" y="3754"/>
                  </a:lnTo>
                  <a:close/>
                  <a:moveTo>
                    <a:pt x="93" y="3116"/>
                  </a:moveTo>
                  <a:lnTo>
                    <a:pt x="115" y="3120"/>
                  </a:lnTo>
                  <a:lnTo>
                    <a:pt x="137" y="3129"/>
                  </a:lnTo>
                  <a:lnTo>
                    <a:pt x="156" y="3144"/>
                  </a:lnTo>
                  <a:lnTo>
                    <a:pt x="170" y="3164"/>
                  </a:lnTo>
                  <a:lnTo>
                    <a:pt x="178" y="3190"/>
                  </a:lnTo>
                  <a:lnTo>
                    <a:pt x="178" y="3202"/>
                  </a:lnTo>
                  <a:lnTo>
                    <a:pt x="179" y="3221"/>
                  </a:lnTo>
                  <a:lnTo>
                    <a:pt x="183" y="3237"/>
                  </a:lnTo>
                  <a:lnTo>
                    <a:pt x="185" y="3254"/>
                  </a:lnTo>
                  <a:lnTo>
                    <a:pt x="187" y="3272"/>
                  </a:lnTo>
                  <a:lnTo>
                    <a:pt x="189" y="3289"/>
                  </a:lnTo>
                  <a:lnTo>
                    <a:pt x="192" y="3305"/>
                  </a:lnTo>
                  <a:lnTo>
                    <a:pt x="194" y="3322"/>
                  </a:lnTo>
                  <a:lnTo>
                    <a:pt x="198" y="3338"/>
                  </a:lnTo>
                  <a:lnTo>
                    <a:pt x="200" y="3351"/>
                  </a:lnTo>
                  <a:lnTo>
                    <a:pt x="200" y="3368"/>
                  </a:lnTo>
                  <a:lnTo>
                    <a:pt x="200" y="3382"/>
                  </a:lnTo>
                  <a:lnTo>
                    <a:pt x="190" y="3408"/>
                  </a:lnTo>
                  <a:lnTo>
                    <a:pt x="176" y="3426"/>
                  </a:lnTo>
                  <a:lnTo>
                    <a:pt x="158" y="3439"/>
                  </a:lnTo>
                  <a:lnTo>
                    <a:pt x="137" y="3446"/>
                  </a:lnTo>
                  <a:lnTo>
                    <a:pt x="115" y="3450"/>
                  </a:lnTo>
                  <a:lnTo>
                    <a:pt x="93" y="3446"/>
                  </a:lnTo>
                  <a:lnTo>
                    <a:pt x="73" y="3437"/>
                  </a:lnTo>
                  <a:lnTo>
                    <a:pt x="57" y="3424"/>
                  </a:lnTo>
                  <a:lnTo>
                    <a:pt x="42" y="3404"/>
                  </a:lnTo>
                  <a:lnTo>
                    <a:pt x="35" y="3380"/>
                  </a:lnTo>
                  <a:lnTo>
                    <a:pt x="31" y="3366"/>
                  </a:lnTo>
                  <a:lnTo>
                    <a:pt x="29" y="3349"/>
                  </a:lnTo>
                  <a:lnTo>
                    <a:pt x="26" y="3331"/>
                  </a:lnTo>
                  <a:lnTo>
                    <a:pt x="24" y="3313"/>
                  </a:lnTo>
                  <a:lnTo>
                    <a:pt x="22" y="3294"/>
                  </a:lnTo>
                  <a:lnTo>
                    <a:pt x="18" y="3276"/>
                  </a:lnTo>
                  <a:lnTo>
                    <a:pt x="16" y="3259"/>
                  </a:lnTo>
                  <a:lnTo>
                    <a:pt x="15" y="3241"/>
                  </a:lnTo>
                  <a:lnTo>
                    <a:pt x="11" y="3223"/>
                  </a:lnTo>
                  <a:lnTo>
                    <a:pt x="11" y="3210"/>
                  </a:lnTo>
                  <a:lnTo>
                    <a:pt x="11" y="3190"/>
                  </a:lnTo>
                  <a:lnTo>
                    <a:pt x="15" y="3171"/>
                  </a:lnTo>
                  <a:lnTo>
                    <a:pt x="29" y="3146"/>
                  </a:lnTo>
                  <a:lnTo>
                    <a:pt x="48" y="3129"/>
                  </a:lnTo>
                  <a:lnTo>
                    <a:pt x="70" y="3120"/>
                  </a:lnTo>
                  <a:lnTo>
                    <a:pt x="93" y="3116"/>
                  </a:lnTo>
                  <a:close/>
                  <a:moveTo>
                    <a:pt x="5663" y="3102"/>
                  </a:moveTo>
                  <a:lnTo>
                    <a:pt x="5685" y="3103"/>
                  </a:lnTo>
                  <a:lnTo>
                    <a:pt x="5707" y="3113"/>
                  </a:lnTo>
                  <a:lnTo>
                    <a:pt x="5725" y="3125"/>
                  </a:lnTo>
                  <a:lnTo>
                    <a:pt x="5740" y="3144"/>
                  </a:lnTo>
                  <a:lnTo>
                    <a:pt x="5749" y="3168"/>
                  </a:lnTo>
                  <a:lnTo>
                    <a:pt x="5751" y="3195"/>
                  </a:lnTo>
                  <a:lnTo>
                    <a:pt x="5749" y="3204"/>
                  </a:lnTo>
                  <a:lnTo>
                    <a:pt x="5747" y="3223"/>
                  </a:lnTo>
                  <a:lnTo>
                    <a:pt x="5746" y="3241"/>
                  </a:lnTo>
                  <a:lnTo>
                    <a:pt x="5744" y="3259"/>
                  </a:lnTo>
                  <a:lnTo>
                    <a:pt x="5742" y="3276"/>
                  </a:lnTo>
                  <a:lnTo>
                    <a:pt x="5738" y="3294"/>
                  </a:lnTo>
                  <a:lnTo>
                    <a:pt x="5736" y="3313"/>
                  </a:lnTo>
                  <a:lnTo>
                    <a:pt x="5733" y="3331"/>
                  </a:lnTo>
                  <a:lnTo>
                    <a:pt x="5731" y="3349"/>
                  </a:lnTo>
                  <a:lnTo>
                    <a:pt x="5727" y="3366"/>
                  </a:lnTo>
                  <a:lnTo>
                    <a:pt x="5720" y="3391"/>
                  </a:lnTo>
                  <a:lnTo>
                    <a:pt x="5703" y="3412"/>
                  </a:lnTo>
                  <a:lnTo>
                    <a:pt x="5683" y="3426"/>
                  </a:lnTo>
                  <a:lnTo>
                    <a:pt x="5659" y="3435"/>
                  </a:lnTo>
                  <a:lnTo>
                    <a:pt x="5632" y="3435"/>
                  </a:lnTo>
                  <a:lnTo>
                    <a:pt x="5606" y="3426"/>
                  </a:lnTo>
                  <a:lnTo>
                    <a:pt x="5586" y="3412"/>
                  </a:lnTo>
                  <a:lnTo>
                    <a:pt x="5570" y="3390"/>
                  </a:lnTo>
                  <a:lnTo>
                    <a:pt x="5562" y="3366"/>
                  </a:lnTo>
                  <a:lnTo>
                    <a:pt x="5562" y="3338"/>
                  </a:lnTo>
                  <a:lnTo>
                    <a:pt x="5566" y="3322"/>
                  </a:lnTo>
                  <a:lnTo>
                    <a:pt x="5568" y="3305"/>
                  </a:lnTo>
                  <a:lnTo>
                    <a:pt x="5570" y="3289"/>
                  </a:lnTo>
                  <a:lnTo>
                    <a:pt x="5573" y="3272"/>
                  </a:lnTo>
                  <a:lnTo>
                    <a:pt x="5575" y="3254"/>
                  </a:lnTo>
                  <a:lnTo>
                    <a:pt x="5577" y="3237"/>
                  </a:lnTo>
                  <a:lnTo>
                    <a:pt x="5579" y="3221"/>
                  </a:lnTo>
                  <a:lnTo>
                    <a:pt x="5581" y="3202"/>
                  </a:lnTo>
                  <a:lnTo>
                    <a:pt x="5583" y="3186"/>
                  </a:lnTo>
                  <a:lnTo>
                    <a:pt x="5584" y="3177"/>
                  </a:lnTo>
                  <a:lnTo>
                    <a:pt x="5590" y="3157"/>
                  </a:lnTo>
                  <a:lnTo>
                    <a:pt x="5599" y="3138"/>
                  </a:lnTo>
                  <a:lnTo>
                    <a:pt x="5617" y="3118"/>
                  </a:lnTo>
                  <a:lnTo>
                    <a:pt x="5639" y="3107"/>
                  </a:lnTo>
                  <a:lnTo>
                    <a:pt x="5663" y="3102"/>
                  </a:lnTo>
                  <a:close/>
                  <a:moveTo>
                    <a:pt x="110" y="2449"/>
                  </a:moveTo>
                  <a:lnTo>
                    <a:pt x="134" y="2454"/>
                  </a:lnTo>
                  <a:lnTo>
                    <a:pt x="156" y="2469"/>
                  </a:lnTo>
                  <a:lnTo>
                    <a:pt x="172" y="2489"/>
                  </a:lnTo>
                  <a:lnTo>
                    <a:pt x="181" y="2513"/>
                  </a:lnTo>
                  <a:lnTo>
                    <a:pt x="183" y="2542"/>
                  </a:lnTo>
                  <a:lnTo>
                    <a:pt x="183" y="2544"/>
                  </a:lnTo>
                  <a:lnTo>
                    <a:pt x="181" y="2550"/>
                  </a:lnTo>
                  <a:lnTo>
                    <a:pt x="181" y="2555"/>
                  </a:lnTo>
                  <a:lnTo>
                    <a:pt x="179" y="2561"/>
                  </a:lnTo>
                  <a:lnTo>
                    <a:pt x="179" y="2566"/>
                  </a:lnTo>
                  <a:lnTo>
                    <a:pt x="179" y="2572"/>
                  </a:lnTo>
                  <a:lnTo>
                    <a:pt x="178" y="2577"/>
                  </a:lnTo>
                  <a:lnTo>
                    <a:pt x="178" y="2583"/>
                  </a:lnTo>
                  <a:lnTo>
                    <a:pt x="178" y="2588"/>
                  </a:lnTo>
                  <a:lnTo>
                    <a:pt x="176" y="2594"/>
                  </a:lnTo>
                  <a:lnTo>
                    <a:pt x="176" y="2599"/>
                  </a:lnTo>
                  <a:lnTo>
                    <a:pt x="176" y="2605"/>
                  </a:lnTo>
                  <a:lnTo>
                    <a:pt x="174" y="2610"/>
                  </a:lnTo>
                  <a:lnTo>
                    <a:pt x="174" y="2616"/>
                  </a:lnTo>
                  <a:lnTo>
                    <a:pt x="174" y="2623"/>
                  </a:lnTo>
                  <a:lnTo>
                    <a:pt x="172" y="2628"/>
                  </a:lnTo>
                  <a:lnTo>
                    <a:pt x="172" y="2634"/>
                  </a:lnTo>
                  <a:lnTo>
                    <a:pt x="172" y="2639"/>
                  </a:lnTo>
                  <a:lnTo>
                    <a:pt x="172" y="2645"/>
                  </a:lnTo>
                  <a:lnTo>
                    <a:pt x="170" y="2650"/>
                  </a:lnTo>
                  <a:lnTo>
                    <a:pt x="170" y="2656"/>
                  </a:lnTo>
                  <a:lnTo>
                    <a:pt x="170" y="2661"/>
                  </a:lnTo>
                  <a:lnTo>
                    <a:pt x="170" y="2667"/>
                  </a:lnTo>
                  <a:lnTo>
                    <a:pt x="169" y="2672"/>
                  </a:lnTo>
                  <a:lnTo>
                    <a:pt x="169" y="2678"/>
                  </a:lnTo>
                  <a:lnTo>
                    <a:pt x="169" y="2683"/>
                  </a:lnTo>
                  <a:lnTo>
                    <a:pt x="169" y="2691"/>
                  </a:lnTo>
                  <a:lnTo>
                    <a:pt x="167" y="2696"/>
                  </a:lnTo>
                  <a:lnTo>
                    <a:pt x="167" y="2702"/>
                  </a:lnTo>
                  <a:lnTo>
                    <a:pt x="167" y="2704"/>
                  </a:lnTo>
                  <a:lnTo>
                    <a:pt x="161" y="2727"/>
                  </a:lnTo>
                  <a:lnTo>
                    <a:pt x="150" y="2748"/>
                  </a:lnTo>
                  <a:lnTo>
                    <a:pt x="132" y="2766"/>
                  </a:lnTo>
                  <a:lnTo>
                    <a:pt x="110" y="2777"/>
                  </a:lnTo>
                  <a:lnTo>
                    <a:pt x="86" y="2781"/>
                  </a:lnTo>
                  <a:lnTo>
                    <a:pt x="64" y="2779"/>
                  </a:lnTo>
                  <a:lnTo>
                    <a:pt x="44" y="2772"/>
                  </a:lnTo>
                  <a:lnTo>
                    <a:pt x="26" y="2759"/>
                  </a:lnTo>
                  <a:lnTo>
                    <a:pt x="11" y="2740"/>
                  </a:lnTo>
                  <a:lnTo>
                    <a:pt x="2" y="2718"/>
                  </a:lnTo>
                  <a:lnTo>
                    <a:pt x="0" y="2693"/>
                  </a:lnTo>
                  <a:lnTo>
                    <a:pt x="0" y="2691"/>
                  </a:lnTo>
                  <a:lnTo>
                    <a:pt x="0" y="2683"/>
                  </a:lnTo>
                  <a:lnTo>
                    <a:pt x="0" y="2678"/>
                  </a:lnTo>
                  <a:lnTo>
                    <a:pt x="2" y="2672"/>
                  </a:lnTo>
                  <a:lnTo>
                    <a:pt x="2" y="2665"/>
                  </a:lnTo>
                  <a:lnTo>
                    <a:pt x="2" y="2660"/>
                  </a:lnTo>
                  <a:lnTo>
                    <a:pt x="2" y="2654"/>
                  </a:lnTo>
                  <a:lnTo>
                    <a:pt x="4" y="2649"/>
                  </a:lnTo>
                  <a:lnTo>
                    <a:pt x="4" y="2641"/>
                  </a:lnTo>
                  <a:lnTo>
                    <a:pt x="4" y="2636"/>
                  </a:lnTo>
                  <a:lnTo>
                    <a:pt x="5" y="2630"/>
                  </a:lnTo>
                  <a:lnTo>
                    <a:pt x="5" y="2623"/>
                  </a:lnTo>
                  <a:lnTo>
                    <a:pt x="5" y="2617"/>
                  </a:lnTo>
                  <a:lnTo>
                    <a:pt x="5" y="2612"/>
                  </a:lnTo>
                  <a:lnTo>
                    <a:pt x="7" y="2606"/>
                  </a:lnTo>
                  <a:lnTo>
                    <a:pt x="7" y="2599"/>
                  </a:lnTo>
                  <a:lnTo>
                    <a:pt x="7" y="2594"/>
                  </a:lnTo>
                  <a:lnTo>
                    <a:pt x="9" y="2588"/>
                  </a:lnTo>
                  <a:lnTo>
                    <a:pt x="9" y="2583"/>
                  </a:lnTo>
                  <a:lnTo>
                    <a:pt x="9" y="2575"/>
                  </a:lnTo>
                  <a:lnTo>
                    <a:pt x="11" y="2570"/>
                  </a:lnTo>
                  <a:lnTo>
                    <a:pt x="11" y="2564"/>
                  </a:lnTo>
                  <a:lnTo>
                    <a:pt x="13" y="2559"/>
                  </a:lnTo>
                  <a:lnTo>
                    <a:pt x="13" y="2551"/>
                  </a:lnTo>
                  <a:lnTo>
                    <a:pt x="13" y="2546"/>
                  </a:lnTo>
                  <a:lnTo>
                    <a:pt x="15" y="2540"/>
                  </a:lnTo>
                  <a:lnTo>
                    <a:pt x="15" y="2535"/>
                  </a:lnTo>
                  <a:lnTo>
                    <a:pt x="15" y="2528"/>
                  </a:lnTo>
                  <a:lnTo>
                    <a:pt x="16" y="2522"/>
                  </a:lnTo>
                  <a:lnTo>
                    <a:pt x="16" y="2520"/>
                  </a:lnTo>
                  <a:lnTo>
                    <a:pt x="24" y="2496"/>
                  </a:lnTo>
                  <a:lnTo>
                    <a:pt x="38" y="2474"/>
                  </a:lnTo>
                  <a:lnTo>
                    <a:pt x="60" y="2456"/>
                  </a:lnTo>
                  <a:lnTo>
                    <a:pt x="86" y="2449"/>
                  </a:lnTo>
                  <a:lnTo>
                    <a:pt x="110" y="2449"/>
                  </a:lnTo>
                  <a:close/>
                  <a:moveTo>
                    <a:pt x="5661" y="2434"/>
                  </a:moveTo>
                  <a:lnTo>
                    <a:pt x="5683" y="2438"/>
                  </a:lnTo>
                  <a:lnTo>
                    <a:pt x="5703" y="2447"/>
                  </a:lnTo>
                  <a:lnTo>
                    <a:pt x="5722" y="2462"/>
                  </a:lnTo>
                  <a:lnTo>
                    <a:pt x="5735" y="2482"/>
                  </a:lnTo>
                  <a:lnTo>
                    <a:pt x="5742" y="2506"/>
                  </a:lnTo>
                  <a:lnTo>
                    <a:pt x="5744" y="2522"/>
                  </a:lnTo>
                  <a:lnTo>
                    <a:pt x="5746" y="2540"/>
                  </a:lnTo>
                  <a:lnTo>
                    <a:pt x="5747" y="2559"/>
                  </a:lnTo>
                  <a:lnTo>
                    <a:pt x="5749" y="2577"/>
                  </a:lnTo>
                  <a:lnTo>
                    <a:pt x="5751" y="2595"/>
                  </a:lnTo>
                  <a:lnTo>
                    <a:pt x="5753" y="2614"/>
                  </a:lnTo>
                  <a:lnTo>
                    <a:pt x="5755" y="2632"/>
                  </a:lnTo>
                  <a:lnTo>
                    <a:pt x="5757" y="2650"/>
                  </a:lnTo>
                  <a:lnTo>
                    <a:pt x="5758" y="2669"/>
                  </a:lnTo>
                  <a:lnTo>
                    <a:pt x="5758" y="2678"/>
                  </a:lnTo>
                  <a:lnTo>
                    <a:pt x="5757" y="2705"/>
                  </a:lnTo>
                  <a:lnTo>
                    <a:pt x="5744" y="2731"/>
                  </a:lnTo>
                  <a:lnTo>
                    <a:pt x="5725" y="2751"/>
                  </a:lnTo>
                  <a:lnTo>
                    <a:pt x="5703" y="2762"/>
                  </a:lnTo>
                  <a:lnTo>
                    <a:pt x="5678" y="2768"/>
                  </a:lnTo>
                  <a:lnTo>
                    <a:pt x="5654" y="2764"/>
                  </a:lnTo>
                  <a:lnTo>
                    <a:pt x="5630" y="2753"/>
                  </a:lnTo>
                  <a:lnTo>
                    <a:pt x="5612" y="2738"/>
                  </a:lnTo>
                  <a:lnTo>
                    <a:pt x="5599" y="2716"/>
                  </a:lnTo>
                  <a:lnTo>
                    <a:pt x="5592" y="2691"/>
                  </a:lnTo>
                  <a:lnTo>
                    <a:pt x="5592" y="2682"/>
                  </a:lnTo>
                  <a:lnTo>
                    <a:pt x="5590" y="2663"/>
                  </a:lnTo>
                  <a:lnTo>
                    <a:pt x="5588" y="2647"/>
                  </a:lnTo>
                  <a:lnTo>
                    <a:pt x="5586" y="2628"/>
                  </a:lnTo>
                  <a:lnTo>
                    <a:pt x="5584" y="2612"/>
                  </a:lnTo>
                  <a:lnTo>
                    <a:pt x="5583" y="2595"/>
                  </a:lnTo>
                  <a:lnTo>
                    <a:pt x="5581" y="2577"/>
                  </a:lnTo>
                  <a:lnTo>
                    <a:pt x="5579" y="2561"/>
                  </a:lnTo>
                  <a:lnTo>
                    <a:pt x="5577" y="2544"/>
                  </a:lnTo>
                  <a:lnTo>
                    <a:pt x="5575" y="2528"/>
                  </a:lnTo>
                  <a:lnTo>
                    <a:pt x="5575" y="2502"/>
                  </a:lnTo>
                  <a:lnTo>
                    <a:pt x="5584" y="2478"/>
                  </a:lnTo>
                  <a:lnTo>
                    <a:pt x="5599" y="2458"/>
                  </a:lnTo>
                  <a:lnTo>
                    <a:pt x="5617" y="2443"/>
                  </a:lnTo>
                  <a:lnTo>
                    <a:pt x="5639" y="2436"/>
                  </a:lnTo>
                  <a:lnTo>
                    <a:pt x="5661" y="2434"/>
                  </a:lnTo>
                  <a:close/>
                  <a:moveTo>
                    <a:pt x="260" y="1800"/>
                  </a:moveTo>
                  <a:lnTo>
                    <a:pt x="284" y="1801"/>
                  </a:lnTo>
                  <a:lnTo>
                    <a:pt x="306" y="1811"/>
                  </a:lnTo>
                  <a:lnTo>
                    <a:pt x="324" y="1827"/>
                  </a:lnTo>
                  <a:lnTo>
                    <a:pt x="339" y="1849"/>
                  </a:lnTo>
                  <a:lnTo>
                    <a:pt x="346" y="1869"/>
                  </a:lnTo>
                  <a:lnTo>
                    <a:pt x="346" y="1891"/>
                  </a:lnTo>
                  <a:lnTo>
                    <a:pt x="341" y="1913"/>
                  </a:lnTo>
                  <a:lnTo>
                    <a:pt x="339" y="1917"/>
                  </a:lnTo>
                  <a:lnTo>
                    <a:pt x="337" y="1922"/>
                  </a:lnTo>
                  <a:lnTo>
                    <a:pt x="335" y="1928"/>
                  </a:lnTo>
                  <a:lnTo>
                    <a:pt x="333" y="1933"/>
                  </a:lnTo>
                  <a:lnTo>
                    <a:pt x="332" y="1937"/>
                  </a:lnTo>
                  <a:lnTo>
                    <a:pt x="330" y="1943"/>
                  </a:lnTo>
                  <a:lnTo>
                    <a:pt x="328" y="1948"/>
                  </a:lnTo>
                  <a:lnTo>
                    <a:pt x="326" y="1954"/>
                  </a:lnTo>
                  <a:lnTo>
                    <a:pt x="324" y="1959"/>
                  </a:lnTo>
                  <a:lnTo>
                    <a:pt x="322" y="1963"/>
                  </a:lnTo>
                  <a:lnTo>
                    <a:pt x="321" y="1968"/>
                  </a:lnTo>
                  <a:lnTo>
                    <a:pt x="319" y="1974"/>
                  </a:lnTo>
                  <a:lnTo>
                    <a:pt x="317" y="1979"/>
                  </a:lnTo>
                  <a:lnTo>
                    <a:pt x="315" y="1985"/>
                  </a:lnTo>
                  <a:lnTo>
                    <a:pt x="313" y="1988"/>
                  </a:lnTo>
                  <a:lnTo>
                    <a:pt x="311" y="1994"/>
                  </a:lnTo>
                  <a:lnTo>
                    <a:pt x="310" y="1999"/>
                  </a:lnTo>
                  <a:lnTo>
                    <a:pt x="308" y="2005"/>
                  </a:lnTo>
                  <a:lnTo>
                    <a:pt x="306" y="2010"/>
                  </a:lnTo>
                  <a:lnTo>
                    <a:pt x="304" y="2014"/>
                  </a:lnTo>
                  <a:lnTo>
                    <a:pt x="302" y="2020"/>
                  </a:lnTo>
                  <a:lnTo>
                    <a:pt x="300" y="2025"/>
                  </a:lnTo>
                  <a:lnTo>
                    <a:pt x="299" y="2031"/>
                  </a:lnTo>
                  <a:lnTo>
                    <a:pt x="297" y="2036"/>
                  </a:lnTo>
                  <a:lnTo>
                    <a:pt x="295" y="2042"/>
                  </a:lnTo>
                  <a:lnTo>
                    <a:pt x="293" y="2045"/>
                  </a:lnTo>
                  <a:lnTo>
                    <a:pt x="291" y="2051"/>
                  </a:lnTo>
                  <a:lnTo>
                    <a:pt x="291" y="2056"/>
                  </a:lnTo>
                  <a:lnTo>
                    <a:pt x="289" y="2062"/>
                  </a:lnTo>
                  <a:lnTo>
                    <a:pt x="288" y="2065"/>
                  </a:lnTo>
                  <a:lnTo>
                    <a:pt x="275" y="2091"/>
                  </a:lnTo>
                  <a:lnTo>
                    <a:pt x="256" y="2108"/>
                  </a:lnTo>
                  <a:lnTo>
                    <a:pt x="234" y="2120"/>
                  </a:lnTo>
                  <a:lnTo>
                    <a:pt x="209" y="2124"/>
                  </a:lnTo>
                  <a:lnTo>
                    <a:pt x="183" y="2120"/>
                  </a:lnTo>
                  <a:lnTo>
                    <a:pt x="159" y="2109"/>
                  </a:lnTo>
                  <a:lnTo>
                    <a:pt x="141" y="2091"/>
                  </a:lnTo>
                  <a:lnTo>
                    <a:pt x="128" y="2067"/>
                  </a:lnTo>
                  <a:lnTo>
                    <a:pt x="125" y="2042"/>
                  </a:lnTo>
                  <a:lnTo>
                    <a:pt x="128" y="2016"/>
                  </a:lnTo>
                  <a:lnTo>
                    <a:pt x="130" y="2010"/>
                  </a:lnTo>
                  <a:lnTo>
                    <a:pt x="130" y="2005"/>
                  </a:lnTo>
                  <a:lnTo>
                    <a:pt x="132" y="1999"/>
                  </a:lnTo>
                  <a:lnTo>
                    <a:pt x="134" y="1994"/>
                  </a:lnTo>
                  <a:lnTo>
                    <a:pt x="136" y="1988"/>
                  </a:lnTo>
                  <a:lnTo>
                    <a:pt x="137" y="1983"/>
                  </a:lnTo>
                  <a:lnTo>
                    <a:pt x="139" y="1977"/>
                  </a:lnTo>
                  <a:lnTo>
                    <a:pt x="141" y="1972"/>
                  </a:lnTo>
                  <a:lnTo>
                    <a:pt x="143" y="1966"/>
                  </a:lnTo>
                  <a:lnTo>
                    <a:pt x="145" y="1961"/>
                  </a:lnTo>
                  <a:lnTo>
                    <a:pt x="147" y="1955"/>
                  </a:lnTo>
                  <a:lnTo>
                    <a:pt x="150" y="1950"/>
                  </a:lnTo>
                  <a:lnTo>
                    <a:pt x="152" y="1944"/>
                  </a:lnTo>
                  <a:lnTo>
                    <a:pt x="154" y="1939"/>
                  </a:lnTo>
                  <a:lnTo>
                    <a:pt x="156" y="1933"/>
                  </a:lnTo>
                  <a:lnTo>
                    <a:pt x="158" y="1928"/>
                  </a:lnTo>
                  <a:lnTo>
                    <a:pt x="159" y="1922"/>
                  </a:lnTo>
                  <a:lnTo>
                    <a:pt x="161" y="1917"/>
                  </a:lnTo>
                  <a:lnTo>
                    <a:pt x="163" y="1911"/>
                  </a:lnTo>
                  <a:lnTo>
                    <a:pt x="165" y="1906"/>
                  </a:lnTo>
                  <a:lnTo>
                    <a:pt x="167" y="1900"/>
                  </a:lnTo>
                  <a:lnTo>
                    <a:pt x="169" y="1895"/>
                  </a:lnTo>
                  <a:lnTo>
                    <a:pt x="170" y="1889"/>
                  </a:lnTo>
                  <a:lnTo>
                    <a:pt x="172" y="1884"/>
                  </a:lnTo>
                  <a:lnTo>
                    <a:pt x="174" y="1878"/>
                  </a:lnTo>
                  <a:lnTo>
                    <a:pt x="176" y="1873"/>
                  </a:lnTo>
                  <a:lnTo>
                    <a:pt x="179" y="1869"/>
                  </a:lnTo>
                  <a:lnTo>
                    <a:pt x="181" y="1864"/>
                  </a:lnTo>
                  <a:lnTo>
                    <a:pt x="183" y="1858"/>
                  </a:lnTo>
                  <a:lnTo>
                    <a:pt x="185" y="1853"/>
                  </a:lnTo>
                  <a:lnTo>
                    <a:pt x="198" y="1829"/>
                  </a:lnTo>
                  <a:lnTo>
                    <a:pt x="216" y="1812"/>
                  </a:lnTo>
                  <a:lnTo>
                    <a:pt x="238" y="1803"/>
                  </a:lnTo>
                  <a:lnTo>
                    <a:pt x="260" y="1800"/>
                  </a:lnTo>
                  <a:close/>
                  <a:moveTo>
                    <a:pt x="5496" y="1787"/>
                  </a:moveTo>
                  <a:lnTo>
                    <a:pt x="5518" y="1790"/>
                  </a:lnTo>
                  <a:lnTo>
                    <a:pt x="5539" y="1800"/>
                  </a:lnTo>
                  <a:lnTo>
                    <a:pt x="5557" y="1816"/>
                  </a:lnTo>
                  <a:lnTo>
                    <a:pt x="5570" y="1838"/>
                  </a:lnTo>
                  <a:lnTo>
                    <a:pt x="5573" y="1847"/>
                  </a:lnTo>
                  <a:lnTo>
                    <a:pt x="5579" y="1864"/>
                  </a:lnTo>
                  <a:lnTo>
                    <a:pt x="5584" y="1880"/>
                  </a:lnTo>
                  <a:lnTo>
                    <a:pt x="5592" y="1897"/>
                  </a:lnTo>
                  <a:lnTo>
                    <a:pt x="5597" y="1913"/>
                  </a:lnTo>
                  <a:lnTo>
                    <a:pt x="5603" y="1930"/>
                  </a:lnTo>
                  <a:lnTo>
                    <a:pt x="5610" y="1946"/>
                  </a:lnTo>
                  <a:lnTo>
                    <a:pt x="5615" y="1963"/>
                  </a:lnTo>
                  <a:lnTo>
                    <a:pt x="5621" y="1981"/>
                  </a:lnTo>
                  <a:lnTo>
                    <a:pt x="5626" y="1998"/>
                  </a:lnTo>
                  <a:lnTo>
                    <a:pt x="5626" y="2001"/>
                  </a:lnTo>
                  <a:lnTo>
                    <a:pt x="5630" y="2018"/>
                  </a:lnTo>
                  <a:lnTo>
                    <a:pt x="5632" y="2034"/>
                  </a:lnTo>
                  <a:lnTo>
                    <a:pt x="5625" y="2062"/>
                  </a:lnTo>
                  <a:lnTo>
                    <a:pt x="5610" y="2084"/>
                  </a:lnTo>
                  <a:lnTo>
                    <a:pt x="5592" y="2098"/>
                  </a:lnTo>
                  <a:lnTo>
                    <a:pt x="5570" y="2108"/>
                  </a:lnTo>
                  <a:lnTo>
                    <a:pt x="5544" y="2111"/>
                  </a:lnTo>
                  <a:lnTo>
                    <a:pt x="5520" y="2108"/>
                  </a:lnTo>
                  <a:lnTo>
                    <a:pt x="5500" y="2097"/>
                  </a:lnTo>
                  <a:lnTo>
                    <a:pt x="5482" y="2078"/>
                  </a:lnTo>
                  <a:lnTo>
                    <a:pt x="5469" y="2053"/>
                  </a:lnTo>
                  <a:lnTo>
                    <a:pt x="5467" y="2049"/>
                  </a:lnTo>
                  <a:lnTo>
                    <a:pt x="5462" y="2032"/>
                  </a:lnTo>
                  <a:lnTo>
                    <a:pt x="5456" y="2018"/>
                  </a:lnTo>
                  <a:lnTo>
                    <a:pt x="5451" y="2001"/>
                  </a:lnTo>
                  <a:lnTo>
                    <a:pt x="5445" y="1985"/>
                  </a:lnTo>
                  <a:lnTo>
                    <a:pt x="5440" y="1970"/>
                  </a:lnTo>
                  <a:lnTo>
                    <a:pt x="5434" y="1954"/>
                  </a:lnTo>
                  <a:lnTo>
                    <a:pt x="5429" y="1939"/>
                  </a:lnTo>
                  <a:lnTo>
                    <a:pt x="5423" y="1922"/>
                  </a:lnTo>
                  <a:lnTo>
                    <a:pt x="5416" y="1908"/>
                  </a:lnTo>
                  <a:lnTo>
                    <a:pt x="5414" y="1900"/>
                  </a:lnTo>
                  <a:lnTo>
                    <a:pt x="5409" y="1877"/>
                  </a:lnTo>
                  <a:lnTo>
                    <a:pt x="5409" y="1853"/>
                  </a:lnTo>
                  <a:lnTo>
                    <a:pt x="5418" y="1829"/>
                  </a:lnTo>
                  <a:lnTo>
                    <a:pt x="5432" y="1809"/>
                  </a:lnTo>
                  <a:lnTo>
                    <a:pt x="5451" y="1796"/>
                  </a:lnTo>
                  <a:lnTo>
                    <a:pt x="5473" y="1789"/>
                  </a:lnTo>
                  <a:lnTo>
                    <a:pt x="5496" y="1787"/>
                  </a:lnTo>
                  <a:close/>
                  <a:moveTo>
                    <a:pt x="5178" y="1196"/>
                  </a:moveTo>
                  <a:lnTo>
                    <a:pt x="5203" y="1202"/>
                  </a:lnTo>
                  <a:lnTo>
                    <a:pt x="5225" y="1213"/>
                  </a:lnTo>
                  <a:lnTo>
                    <a:pt x="5244" y="1231"/>
                  </a:lnTo>
                  <a:lnTo>
                    <a:pt x="5255" y="1246"/>
                  </a:lnTo>
                  <a:lnTo>
                    <a:pt x="5264" y="1260"/>
                  </a:lnTo>
                  <a:lnTo>
                    <a:pt x="5273" y="1275"/>
                  </a:lnTo>
                  <a:lnTo>
                    <a:pt x="5284" y="1288"/>
                  </a:lnTo>
                  <a:lnTo>
                    <a:pt x="5293" y="1303"/>
                  </a:lnTo>
                  <a:lnTo>
                    <a:pt x="5302" y="1317"/>
                  </a:lnTo>
                  <a:lnTo>
                    <a:pt x="5311" y="1332"/>
                  </a:lnTo>
                  <a:lnTo>
                    <a:pt x="5321" y="1347"/>
                  </a:lnTo>
                  <a:lnTo>
                    <a:pt x="5330" y="1361"/>
                  </a:lnTo>
                  <a:lnTo>
                    <a:pt x="5339" y="1376"/>
                  </a:lnTo>
                  <a:lnTo>
                    <a:pt x="5350" y="1402"/>
                  </a:lnTo>
                  <a:lnTo>
                    <a:pt x="5352" y="1427"/>
                  </a:lnTo>
                  <a:lnTo>
                    <a:pt x="5344" y="1451"/>
                  </a:lnTo>
                  <a:lnTo>
                    <a:pt x="5332" y="1473"/>
                  </a:lnTo>
                  <a:lnTo>
                    <a:pt x="5313" y="1491"/>
                  </a:lnTo>
                  <a:lnTo>
                    <a:pt x="5288" y="1502"/>
                  </a:lnTo>
                  <a:lnTo>
                    <a:pt x="5262" y="1504"/>
                  </a:lnTo>
                  <a:lnTo>
                    <a:pt x="5236" y="1497"/>
                  </a:lnTo>
                  <a:lnTo>
                    <a:pt x="5214" y="1484"/>
                  </a:lnTo>
                  <a:lnTo>
                    <a:pt x="5196" y="1464"/>
                  </a:lnTo>
                  <a:lnTo>
                    <a:pt x="5189" y="1451"/>
                  </a:lnTo>
                  <a:lnTo>
                    <a:pt x="5180" y="1436"/>
                  </a:lnTo>
                  <a:lnTo>
                    <a:pt x="5170" y="1424"/>
                  </a:lnTo>
                  <a:lnTo>
                    <a:pt x="5161" y="1409"/>
                  </a:lnTo>
                  <a:lnTo>
                    <a:pt x="5152" y="1396"/>
                  </a:lnTo>
                  <a:lnTo>
                    <a:pt x="5145" y="1381"/>
                  </a:lnTo>
                  <a:lnTo>
                    <a:pt x="5136" y="1369"/>
                  </a:lnTo>
                  <a:lnTo>
                    <a:pt x="5126" y="1354"/>
                  </a:lnTo>
                  <a:lnTo>
                    <a:pt x="5115" y="1341"/>
                  </a:lnTo>
                  <a:lnTo>
                    <a:pt x="5108" y="1328"/>
                  </a:lnTo>
                  <a:lnTo>
                    <a:pt x="5095" y="1304"/>
                  </a:lnTo>
                  <a:lnTo>
                    <a:pt x="5092" y="1277"/>
                  </a:lnTo>
                  <a:lnTo>
                    <a:pt x="5097" y="1253"/>
                  </a:lnTo>
                  <a:lnTo>
                    <a:pt x="5108" y="1231"/>
                  </a:lnTo>
                  <a:lnTo>
                    <a:pt x="5126" y="1213"/>
                  </a:lnTo>
                  <a:lnTo>
                    <a:pt x="5152" y="1200"/>
                  </a:lnTo>
                  <a:lnTo>
                    <a:pt x="5178" y="1196"/>
                  </a:lnTo>
                  <a:close/>
                  <a:moveTo>
                    <a:pt x="810" y="864"/>
                  </a:moveTo>
                  <a:lnTo>
                    <a:pt x="793" y="1772"/>
                  </a:lnTo>
                  <a:lnTo>
                    <a:pt x="35" y="1336"/>
                  </a:lnTo>
                  <a:lnTo>
                    <a:pt x="810" y="864"/>
                  </a:lnTo>
                  <a:close/>
                  <a:moveTo>
                    <a:pt x="4735" y="699"/>
                  </a:moveTo>
                  <a:lnTo>
                    <a:pt x="4762" y="705"/>
                  </a:lnTo>
                  <a:lnTo>
                    <a:pt x="4786" y="719"/>
                  </a:lnTo>
                  <a:lnTo>
                    <a:pt x="4795" y="728"/>
                  </a:lnTo>
                  <a:lnTo>
                    <a:pt x="4808" y="740"/>
                  </a:lnTo>
                  <a:lnTo>
                    <a:pt x="4821" y="751"/>
                  </a:lnTo>
                  <a:lnTo>
                    <a:pt x="4833" y="763"/>
                  </a:lnTo>
                  <a:lnTo>
                    <a:pt x="4846" y="774"/>
                  </a:lnTo>
                  <a:lnTo>
                    <a:pt x="4859" y="785"/>
                  </a:lnTo>
                  <a:lnTo>
                    <a:pt x="4872" y="798"/>
                  </a:lnTo>
                  <a:lnTo>
                    <a:pt x="4885" y="809"/>
                  </a:lnTo>
                  <a:lnTo>
                    <a:pt x="4896" y="822"/>
                  </a:lnTo>
                  <a:lnTo>
                    <a:pt x="4909" y="835"/>
                  </a:lnTo>
                  <a:lnTo>
                    <a:pt x="4910" y="837"/>
                  </a:lnTo>
                  <a:lnTo>
                    <a:pt x="4927" y="859"/>
                  </a:lnTo>
                  <a:lnTo>
                    <a:pt x="4936" y="884"/>
                  </a:lnTo>
                  <a:lnTo>
                    <a:pt x="4934" y="912"/>
                  </a:lnTo>
                  <a:lnTo>
                    <a:pt x="4927" y="938"/>
                  </a:lnTo>
                  <a:lnTo>
                    <a:pt x="4910" y="956"/>
                  </a:lnTo>
                  <a:lnTo>
                    <a:pt x="4890" y="971"/>
                  </a:lnTo>
                  <a:lnTo>
                    <a:pt x="4866" y="980"/>
                  </a:lnTo>
                  <a:lnTo>
                    <a:pt x="4841" y="980"/>
                  </a:lnTo>
                  <a:lnTo>
                    <a:pt x="4817" y="972"/>
                  </a:lnTo>
                  <a:lnTo>
                    <a:pt x="4793" y="956"/>
                  </a:lnTo>
                  <a:lnTo>
                    <a:pt x="4791" y="954"/>
                  </a:lnTo>
                  <a:lnTo>
                    <a:pt x="4780" y="941"/>
                  </a:lnTo>
                  <a:lnTo>
                    <a:pt x="4767" y="930"/>
                  </a:lnTo>
                  <a:lnTo>
                    <a:pt x="4756" y="919"/>
                  </a:lnTo>
                  <a:lnTo>
                    <a:pt x="4744" y="908"/>
                  </a:lnTo>
                  <a:lnTo>
                    <a:pt x="4733" y="897"/>
                  </a:lnTo>
                  <a:lnTo>
                    <a:pt x="4720" y="886"/>
                  </a:lnTo>
                  <a:lnTo>
                    <a:pt x="4709" y="875"/>
                  </a:lnTo>
                  <a:lnTo>
                    <a:pt x="4696" y="864"/>
                  </a:lnTo>
                  <a:lnTo>
                    <a:pt x="4683" y="853"/>
                  </a:lnTo>
                  <a:lnTo>
                    <a:pt x="4674" y="846"/>
                  </a:lnTo>
                  <a:lnTo>
                    <a:pt x="4658" y="824"/>
                  </a:lnTo>
                  <a:lnTo>
                    <a:pt x="4648" y="802"/>
                  </a:lnTo>
                  <a:lnTo>
                    <a:pt x="4647" y="776"/>
                  </a:lnTo>
                  <a:lnTo>
                    <a:pt x="4652" y="752"/>
                  </a:lnTo>
                  <a:lnTo>
                    <a:pt x="4663" y="730"/>
                  </a:lnTo>
                  <a:lnTo>
                    <a:pt x="4681" y="714"/>
                  </a:lnTo>
                  <a:lnTo>
                    <a:pt x="4705" y="701"/>
                  </a:lnTo>
                  <a:lnTo>
                    <a:pt x="4735" y="699"/>
                  </a:lnTo>
                  <a:close/>
                  <a:moveTo>
                    <a:pt x="4191" y="320"/>
                  </a:moveTo>
                  <a:lnTo>
                    <a:pt x="4218" y="329"/>
                  </a:lnTo>
                  <a:lnTo>
                    <a:pt x="4225" y="332"/>
                  </a:lnTo>
                  <a:lnTo>
                    <a:pt x="4240" y="340"/>
                  </a:lnTo>
                  <a:lnTo>
                    <a:pt x="4256" y="349"/>
                  </a:lnTo>
                  <a:lnTo>
                    <a:pt x="4271" y="358"/>
                  </a:lnTo>
                  <a:lnTo>
                    <a:pt x="4286" y="365"/>
                  </a:lnTo>
                  <a:lnTo>
                    <a:pt x="4302" y="375"/>
                  </a:lnTo>
                  <a:lnTo>
                    <a:pt x="4317" y="384"/>
                  </a:lnTo>
                  <a:lnTo>
                    <a:pt x="4332" y="391"/>
                  </a:lnTo>
                  <a:lnTo>
                    <a:pt x="4346" y="400"/>
                  </a:lnTo>
                  <a:lnTo>
                    <a:pt x="4363" y="409"/>
                  </a:lnTo>
                  <a:lnTo>
                    <a:pt x="4368" y="413"/>
                  </a:lnTo>
                  <a:lnTo>
                    <a:pt x="4385" y="426"/>
                  </a:lnTo>
                  <a:lnTo>
                    <a:pt x="4398" y="444"/>
                  </a:lnTo>
                  <a:lnTo>
                    <a:pt x="4408" y="472"/>
                  </a:lnTo>
                  <a:lnTo>
                    <a:pt x="4408" y="499"/>
                  </a:lnTo>
                  <a:lnTo>
                    <a:pt x="4399" y="525"/>
                  </a:lnTo>
                  <a:lnTo>
                    <a:pt x="4385" y="545"/>
                  </a:lnTo>
                  <a:lnTo>
                    <a:pt x="4363" y="560"/>
                  </a:lnTo>
                  <a:lnTo>
                    <a:pt x="4337" y="569"/>
                  </a:lnTo>
                  <a:lnTo>
                    <a:pt x="4311" y="567"/>
                  </a:lnTo>
                  <a:lnTo>
                    <a:pt x="4282" y="558"/>
                  </a:lnTo>
                  <a:lnTo>
                    <a:pt x="4277" y="552"/>
                  </a:lnTo>
                  <a:lnTo>
                    <a:pt x="4262" y="545"/>
                  </a:lnTo>
                  <a:lnTo>
                    <a:pt x="4247" y="536"/>
                  </a:lnTo>
                  <a:lnTo>
                    <a:pt x="4233" y="529"/>
                  </a:lnTo>
                  <a:lnTo>
                    <a:pt x="4220" y="519"/>
                  </a:lnTo>
                  <a:lnTo>
                    <a:pt x="4205" y="512"/>
                  </a:lnTo>
                  <a:lnTo>
                    <a:pt x="4191" y="505"/>
                  </a:lnTo>
                  <a:lnTo>
                    <a:pt x="4176" y="496"/>
                  </a:lnTo>
                  <a:lnTo>
                    <a:pt x="4161" y="488"/>
                  </a:lnTo>
                  <a:lnTo>
                    <a:pt x="4147" y="481"/>
                  </a:lnTo>
                  <a:lnTo>
                    <a:pt x="4141" y="477"/>
                  </a:lnTo>
                  <a:lnTo>
                    <a:pt x="4121" y="463"/>
                  </a:lnTo>
                  <a:lnTo>
                    <a:pt x="4106" y="442"/>
                  </a:lnTo>
                  <a:lnTo>
                    <a:pt x="4097" y="415"/>
                  </a:lnTo>
                  <a:lnTo>
                    <a:pt x="4097" y="389"/>
                  </a:lnTo>
                  <a:lnTo>
                    <a:pt x="4104" y="365"/>
                  </a:lnTo>
                  <a:lnTo>
                    <a:pt x="4121" y="345"/>
                  </a:lnTo>
                  <a:lnTo>
                    <a:pt x="4141" y="329"/>
                  </a:lnTo>
                  <a:lnTo>
                    <a:pt x="4165" y="321"/>
                  </a:lnTo>
                  <a:lnTo>
                    <a:pt x="4191" y="320"/>
                  </a:lnTo>
                  <a:close/>
                  <a:moveTo>
                    <a:pt x="1751" y="235"/>
                  </a:moveTo>
                  <a:lnTo>
                    <a:pt x="1780" y="241"/>
                  </a:lnTo>
                  <a:lnTo>
                    <a:pt x="1802" y="252"/>
                  </a:lnTo>
                  <a:lnTo>
                    <a:pt x="1821" y="270"/>
                  </a:lnTo>
                  <a:lnTo>
                    <a:pt x="1832" y="290"/>
                  </a:lnTo>
                  <a:lnTo>
                    <a:pt x="1837" y="314"/>
                  </a:lnTo>
                  <a:lnTo>
                    <a:pt x="1835" y="338"/>
                  </a:lnTo>
                  <a:lnTo>
                    <a:pt x="1826" y="362"/>
                  </a:lnTo>
                  <a:lnTo>
                    <a:pt x="1810" y="382"/>
                  </a:lnTo>
                  <a:lnTo>
                    <a:pt x="1788" y="397"/>
                  </a:lnTo>
                  <a:lnTo>
                    <a:pt x="1786" y="397"/>
                  </a:lnTo>
                  <a:lnTo>
                    <a:pt x="1782" y="398"/>
                  </a:lnTo>
                  <a:lnTo>
                    <a:pt x="1777" y="400"/>
                  </a:lnTo>
                  <a:lnTo>
                    <a:pt x="1773" y="402"/>
                  </a:lnTo>
                  <a:lnTo>
                    <a:pt x="1769" y="404"/>
                  </a:lnTo>
                  <a:lnTo>
                    <a:pt x="1764" y="406"/>
                  </a:lnTo>
                  <a:lnTo>
                    <a:pt x="1760" y="409"/>
                  </a:lnTo>
                  <a:lnTo>
                    <a:pt x="1755" y="411"/>
                  </a:lnTo>
                  <a:lnTo>
                    <a:pt x="1751" y="413"/>
                  </a:lnTo>
                  <a:lnTo>
                    <a:pt x="1745" y="415"/>
                  </a:lnTo>
                  <a:lnTo>
                    <a:pt x="1742" y="417"/>
                  </a:lnTo>
                  <a:lnTo>
                    <a:pt x="1736" y="419"/>
                  </a:lnTo>
                  <a:lnTo>
                    <a:pt x="1733" y="420"/>
                  </a:lnTo>
                  <a:lnTo>
                    <a:pt x="1729" y="422"/>
                  </a:lnTo>
                  <a:lnTo>
                    <a:pt x="1723" y="426"/>
                  </a:lnTo>
                  <a:lnTo>
                    <a:pt x="1720" y="428"/>
                  </a:lnTo>
                  <a:lnTo>
                    <a:pt x="1714" y="430"/>
                  </a:lnTo>
                  <a:lnTo>
                    <a:pt x="1711" y="431"/>
                  </a:lnTo>
                  <a:lnTo>
                    <a:pt x="1705" y="433"/>
                  </a:lnTo>
                  <a:lnTo>
                    <a:pt x="1701" y="435"/>
                  </a:lnTo>
                  <a:lnTo>
                    <a:pt x="1698" y="437"/>
                  </a:lnTo>
                  <a:lnTo>
                    <a:pt x="1692" y="441"/>
                  </a:lnTo>
                  <a:lnTo>
                    <a:pt x="1689" y="442"/>
                  </a:lnTo>
                  <a:lnTo>
                    <a:pt x="1683" y="444"/>
                  </a:lnTo>
                  <a:lnTo>
                    <a:pt x="1680" y="446"/>
                  </a:lnTo>
                  <a:lnTo>
                    <a:pt x="1676" y="448"/>
                  </a:lnTo>
                  <a:lnTo>
                    <a:pt x="1670" y="452"/>
                  </a:lnTo>
                  <a:lnTo>
                    <a:pt x="1667" y="453"/>
                  </a:lnTo>
                  <a:lnTo>
                    <a:pt x="1661" y="455"/>
                  </a:lnTo>
                  <a:lnTo>
                    <a:pt x="1658" y="457"/>
                  </a:lnTo>
                  <a:lnTo>
                    <a:pt x="1654" y="459"/>
                  </a:lnTo>
                  <a:lnTo>
                    <a:pt x="1648" y="463"/>
                  </a:lnTo>
                  <a:lnTo>
                    <a:pt x="1645" y="464"/>
                  </a:lnTo>
                  <a:lnTo>
                    <a:pt x="1641" y="466"/>
                  </a:lnTo>
                  <a:lnTo>
                    <a:pt x="1619" y="474"/>
                  </a:lnTo>
                  <a:lnTo>
                    <a:pt x="1599" y="475"/>
                  </a:lnTo>
                  <a:lnTo>
                    <a:pt x="1571" y="470"/>
                  </a:lnTo>
                  <a:lnTo>
                    <a:pt x="1551" y="459"/>
                  </a:lnTo>
                  <a:lnTo>
                    <a:pt x="1535" y="441"/>
                  </a:lnTo>
                  <a:lnTo>
                    <a:pt x="1524" y="420"/>
                  </a:lnTo>
                  <a:lnTo>
                    <a:pt x="1518" y="398"/>
                  </a:lnTo>
                  <a:lnTo>
                    <a:pt x="1520" y="375"/>
                  </a:lnTo>
                  <a:lnTo>
                    <a:pt x="1527" y="353"/>
                  </a:lnTo>
                  <a:lnTo>
                    <a:pt x="1542" y="332"/>
                  </a:lnTo>
                  <a:lnTo>
                    <a:pt x="1564" y="318"/>
                  </a:lnTo>
                  <a:lnTo>
                    <a:pt x="1568" y="314"/>
                  </a:lnTo>
                  <a:lnTo>
                    <a:pt x="1573" y="312"/>
                  </a:lnTo>
                  <a:lnTo>
                    <a:pt x="1577" y="310"/>
                  </a:lnTo>
                  <a:lnTo>
                    <a:pt x="1582" y="309"/>
                  </a:lnTo>
                  <a:lnTo>
                    <a:pt x="1586" y="305"/>
                  </a:lnTo>
                  <a:lnTo>
                    <a:pt x="1592" y="303"/>
                  </a:lnTo>
                  <a:lnTo>
                    <a:pt x="1597" y="301"/>
                  </a:lnTo>
                  <a:lnTo>
                    <a:pt x="1601" y="298"/>
                  </a:lnTo>
                  <a:lnTo>
                    <a:pt x="1606" y="296"/>
                  </a:lnTo>
                  <a:lnTo>
                    <a:pt x="1610" y="294"/>
                  </a:lnTo>
                  <a:lnTo>
                    <a:pt x="1615" y="292"/>
                  </a:lnTo>
                  <a:lnTo>
                    <a:pt x="1619" y="288"/>
                  </a:lnTo>
                  <a:lnTo>
                    <a:pt x="1625" y="287"/>
                  </a:lnTo>
                  <a:lnTo>
                    <a:pt x="1628" y="285"/>
                  </a:lnTo>
                  <a:lnTo>
                    <a:pt x="1634" y="283"/>
                  </a:lnTo>
                  <a:lnTo>
                    <a:pt x="1639" y="281"/>
                  </a:lnTo>
                  <a:lnTo>
                    <a:pt x="1643" y="277"/>
                  </a:lnTo>
                  <a:lnTo>
                    <a:pt x="1648" y="276"/>
                  </a:lnTo>
                  <a:lnTo>
                    <a:pt x="1652" y="274"/>
                  </a:lnTo>
                  <a:lnTo>
                    <a:pt x="1658" y="272"/>
                  </a:lnTo>
                  <a:lnTo>
                    <a:pt x="1661" y="268"/>
                  </a:lnTo>
                  <a:lnTo>
                    <a:pt x="1667" y="266"/>
                  </a:lnTo>
                  <a:lnTo>
                    <a:pt x="1672" y="265"/>
                  </a:lnTo>
                  <a:lnTo>
                    <a:pt x="1676" y="263"/>
                  </a:lnTo>
                  <a:lnTo>
                    <a:pt x="1681" y="261"/>
                  </a:lnTo>
                  <a:lnTo>
                    <a:pt x="1685" y="259"/>
                  </a:lnTo>
                  <a:lnTo>
                    <a:pt x="1691" y="255"/>
                  </a:lnTo>
                  <a:lnTo>
                    <a:pt x="1696" y="254"/>
                  </a:lnTo>
                  <a:lnTo>
                    <a:pt x="1700" y="252"/>
                  </a:lnTo>
                  <a:lnTo>
                    <a:pt x="1705" y="250"/>
                  </a:lnTo>
                  <a:lnTo>
                    <a:pt x="1709" y="248"/>
                  </a:lnTo>
                  <a:lnTo>
                    <a:pt x="1714" y="246"/>
                  </a:lnTo>
                  <a:lnTo>
                    <a:pt x="1720" y="243"/>
                  </a:lnTo>
                  <a:lnTo>
                    <a:pt x="1720" y="243"/>
                  </a:lnTo>
                  <a:lnTo>
                    <a:pt x="1734" y="237"/>
                  </a:lnTo>
                  <a:lnTo>
                    <a:pt x="1751" y="235"/>
                  </a:lnTo>
                  <a:close/>
                  <a:moveTo>
                    <a:pt x="3560" y="83"/>
                  </a:moveTo>
                  <a:lnTo>
                    <a:pt x="3575" y="85"/>
                  </a:lnTo>
                  <a:lnTo>
                    <a:pt x="3584" y="87"/>
                  </a:lnTo>
                  <a:lnTo>
                    <a:pt x="3601" y="90"/>
                  </a:lnTo>
                  <a:lnTo>
                    <a:pt x="3619" y="96"/>
                  </a:lnTo>
                  <a:lnTo>
                    <a:pt x="3636" y="99"/>
                  </a:lnTo>
                  <a:lnTo>
                    <a:pt x="3652" y="105"/>
                  </a:lnTo>
                  <a:lnTo>
                    <a:pt x="3670" y="110"/>
                  </a:lnTo>
                  <a:lnTo>
                    <a:pt x="3687" y="114"/>
                  </a:lnTo>
                  <a:lnTo>
                    <a:pt x="3703" y="120"/>
                  </a:lnTo>
                  <a:lnTo>
                    <a:pt x="3722" y="125"/>
                  </a:lnTo>
                  <a:lnTo>
                    <a:pt x="3738" y="131"/>
                  </a:lnTo>
                  <a:lnTo>
                    <a:pt x="3742" y="131"/>
                  </a:lnTo>
                  <a:lnTo>
                    <a:pt x="3762" y="142"/>
                  </a:lnTo>
                  <a:lnTo>
                    <a:pt x="3780" y="156"/>
                  </a:lnTo>
                  <a:lnTo>
                    <a:pt x="3795" y="182"/>
                  </a:lnTo>
                  <a:lnTo>
                    <a:pt x="3800" y="208"/>
                  </a:lnTo>
                  <a:lnTo>
                    <a:pt x="3797" y="233"/>
                  </a:lnTo>
                  <a:lnTo>
                    <a:pt x="3786" y="257"/>
                  </a:lnTo>
                  <a:lnTo>
                    <a:pt x="3769" y="276"/>
                  </a:lnTo>
                  <a:lnTo>
                    <a:pt x="3745" y="290"/>
                  </a:lnTo>
                  <a:lnTo>
                    <a:pt x="3720" y="296"/>
                  </a:lnTo>
                  <a:lnTo>
                    <a:pt x="3691" y="290"/>
                  </a:lnTo>
                  <a:lnTo>
                    <a:pt x="3689" y="290"/>
                  </a:lnTo>
                  <a:lnTo>
                    <a:pt x="3672" y="285"/>
                  </a:lnTo>
                  <a:lnTo>
                    <a:pt x="3656" y="281"/>
                  </a:lnTo>
                  <a:lnTo>
                    <a:pt x="3641" y="276"/>
                  </a:lnTo>
                  <a:lnTo>
                    <a:pt x="3625" y="270"/>
                  </a:lnTo>
                  <a:lnTo>
                    <a:pt x="3608" y="266"/>
                  </a:lnTo>
                  <a:lnTo>
                    <a:pt x="3592" y="263"/>
                  </a:lnTo>
                  <a:lnTo>
                    <a:pt x="3575" y="257"/>
                  </a:lnTo>
                  <a:lnTo>
                    <a:pt x="3559" y="254"/>
                  </a:lnTo>
                  <a:lnTo>
                    <a:pt x="3548" y="250"/>
                  </a:lnTo>
                  <a:lnTo>
                    <a:pt x="3544" y="250"/>
                  </a:lnTo>
                  <a:lnTo>
                    <a:pt x="3535" y="248"/>
                  </a:lnTo>
                  <a:lnTo>
                    <a:pt x="3520" y="243"/>
                  </a:lnTo>
                  <a:lnTo>
                    <a:pt x="3506" y="233"/>
                  </a:lnTo>
                  <a:lnTo>
                    <a:pt x="3485" y="213"/>
                  </a:lnTo>
                  <a:lnTo>
                    <a:pt x="3474" y="189"/>
                  </a:lnTo>
                  <a:lnTo>
                    <a:pt x="3471" y="165"/>
                  </a:lnTo>
                  <a:lnTo>
                    <a:pt x="3474" y="142"/>
                  </a:lnTo>
                  <a:lnTo>
                    <a:pt x="3485" y="120"/>
                  </a:lnTo>
                  <a:lnTo>
                    <a:pt x="3502" y="101"/>
                  </a:lnTo>
                  <a:lnTo>
                    <a:pt x="3522" y="88"/>
                  </a:lnTo>
                  <a:lnTo>
                    <a:pt x="3548" y="83"/>
                  </a:lnTo>
                  <a:lnTo>
                    <a:pt x="3560" y="83"/>
                  </a:lnTo>
                  <a:close/>
                  <a:moveTo>
                    <a:pt x="2394" y="43"/>
                  </a:moveTo>
                  <a:lnTo>
                    <a:pt x="2408" y="44"/>
                  </a:lnTo>
                  <a:lnTo>
                    <a:pt x="2434" y="54"/>
                  </a:lnTo>
                  <a:lnTo>
                    <a:pt x="2452" y="66"/>
                  </a:lnTo>
                  <a:lnTo>
                    <a:pt x="2465" y="85"/>
                  </a:lnTo>
                  <a:lnTo>
                    <a:pt x="2473" y="105"/>
                  </a:lnTo>
                  <a:lnTo>
                    <a:pt x="2476" y="127"/>
                  </a:lnTo>
                  <a:lnTo>
                    <a:pt x="2473" y="149"/>
                  </a:lnTo>
                  <a:lnTo>
                    <a:pt x="2463" y="169"/>
                  </a:lnTo>
                  <a:lnTo>
                    <a:pt x="2451" y="187"/>
                  </a:lnTo>
                  <a:lnTo>
                    <a:pt x="2432" y="200"/>
                  </a:lnTo>
                  <a:lnTo>
                    <a:pt x="2407" y="208"/>
                  </a:lnTo>
                  <a:lnTo>
                    <a:pt x="2405" y="209"/>
                  </a:lnTo>
                  <a:lnTo>
                    <a:pt x="2399" y="209"/>
                  </a:lnTo>
                  <a:lnTo>
                    <a:pt x="2394" y="211"/>
                  </a:lnTo>
                  <a:lnTo>
                    <a:pt x="2388" y="211"/>
                  </a:lnTo>
                  <a:lnTo>
                    <a:pt x="2385" y="213"/>
                  </a:lnTo>
                  <a:lnTo>
                    <a:pt x="2379" y="213"/>
                  </a:lnTo>
                  <a:lnTo>
                    <a:pt x="2374" y="215"/>
                  </a:lnTo>
                  <a:lnTo>
                    <a:pt x="2370" y="215"/>
                  </a:lnTo>
                  <a:lnTo>
                    <a:pt x="2365" y="217"/>
                  </a:lnTo>
                  <a:lnTo>
                    <a:pt x="2359" y="217"/>
                  </a:lnTo>
                  <a:lnTo>
                    <a:pt x="2355" y="219"/>
                  </a:lnTo>
                  <a:lnTo>
                    <a:pt x="2350" y="219"/>
                  </a:lnTo>
                  <a:lnTo>
                    <a:pt x="2344" y="220"/>
                  </a:lnTo>
                  <a:lnTo>
                    <a:pt x="2339" y="220"/>
                  </a:lnTo>
                  <a:lnTo>
                    <a:pt x="2335" y="222"/>
                  </a:lnTo>
                  <a:lnTo>
                    <a:pt x="2330" y="222"/>
                  </a:lnTo>
                  <a:lnTo>
                    <a:pt x="2324" y="224"/>
                  </a:lnTo>
                  <a:lnTo>
                    <a:pt x="2321" y="226"/>
                  </a:lnTo>
                  <a:lnTo>
                    <a:pt x="2315" y="226"/>
                  </a:lnTo>
                  <a:lnTo>
                    <a:pt x="2310" y="228"/>
                  </a:lnTo>
                  <a:lnTo>
                    <a:pt x="2306" y="228"/>
                  </a:lnTo>
                  <a:lnTo>
                    <a:pt x="2300" y="230"/>
                  </a:lnTo>
                  <a:lnTo>
                    <a:pt x="2295" y="230"/>
                  </a:lnTo>
                  <a:lnTo>
                    <a:pt x="2291" y="231"/>
                  </a:lnTo>
                  <a:lnTo>
                    <a:pt x="2286" y="233"/>
                  </a:lnTo>
                  <a:lnTo>
                    <a:pt x="2280" y="233"/>
                  </a:lnTo>
                  <a:lnTo>
                    <a:pt x="2277" y="235"/>
                  </a:lnTo>
                  <a:lnTo>
                    <a:pt x="2271" y="235"/>
                  </a:lnTo>
                  <a:lnTo>
                    <a:pt x="2266" y="237"/>
                  </a:lnTo>
                  <a:lnTo>
                    <a:pt x="2260" y="239"/>
                  </a:lnTo>
                  <a:lnTo>
                    <a:pt x="2256" y="239"/>
                  </a:lnTo>
                  <a:lnTo>
                    <a:pt x="2251" y="241"/>
                  </a:lnTo>
                  <a:lnTo>
                    <a:pt x="2247" y="241"/>
                  </a:lnTo>
                  <a:lnTo>
                    <a:pt x="2222" y="243"/>
                  </a:lnTo>
                  <a:lnTo>
                    <a:pt x="2194" y="237"/>
                  </a:lnTo>
                  <a:lnTo>
                    <a:pt x="2174" y="224"/>
                  </a:lnTo>
                  <a:lnTo>
                    <a:pt x="2158" y="206"/>
                  </a:lnTo>
                  <a:lnTo>
                    <a:pt x="2148" y="186"/>
                  </a:lnTo>
                  <a:lnTo>
                    <a:pt x="2145" y="164"/>
                  </a:lnTo>
                  <a:lnTo>
                    <a:pt x="2147" y="142"/>
                  </a:lnTo>
                  <a:lnTo>
                    <a:pt x="2154" y="120"/>
                  </a:lnTo>
                  <a:lnTo>
                    <a:pt x="2169" y="101"/>
                  </a:lnTo>
                  <a:lnTo>
                    <a:pt x="2185" y="88"/>
                  </a:lnTo>
                  <a:lnTo>
                    <a:pt x="2209" y="79"/>
                  </a:lnTo>
                  <a:lnTo>
                    <a:pt x="2212" y="77"/>
                  </a:lnTo>
                  <a:lnTo>
                    <a:pt x="2218" y="76"/>
                  </a:lnTo>
                  <a:lnTo>
                    <a:pt x="2223" y="76"/>
                  </a:lnTo>
                  <a:lnTo>
                    <a:pt x="2229" y="74"/>
                  </a:lnTo>
                  <a:lnTo>
                    <a:pt x="2233" y="72"/>
                  </a:lnTo>
                  <a:lnTo>
                    <a:pt x="2238" y="72"/>
                  </a:lnTo>
                  <a:lnTo>
                    <a:pt x="2244" y="70"/>
                  </a:lnTo>
                  <a:lnTo>
                    <a:pt x="2249" y="68"/>
                  </a:lnTo>
                  <a:lnTo>
                    <a:pt x="2255" y="68"/>
                  </a:lnTo>
                  <a:lnTo>
                    <a:pt x="2260" y="66"/>
                  </a:lnTo>
                  <a:lnTo>
                    <a:pt x="2266" y="66"/>
                  </a:lnTo>
                  <a:lnTo>
                    <a:pt x="2269" y="65"/>
                  </a:lnTo>
                  <a:lnTo>
                    <a:pt x="2275" y="63"/>
                  </a:lnTo>
                  <a:lnTo>
                    <a:pt x="2280" y="63"/>
                  </a:lnTo>
                  <a:lnTo>
                    <a:pt x="2286" y="61"/>
                  </a:lnTo>
                  <a:lnTo>
                    <a:pt x="2291" y="61"/>
                  </a:lnTo>
                  <a:lnTo>
                    <a:pt x="2297" y="59"/>
                  </a:lnTo>
                  <a:lnTo>
                    <a:pt x="2302" y="57"/>
                  </a:lnTo>
                  <a:lnTo>
                    <a:pt x="2306" y="57"/>
                  </a:lnTo>
                  <a:lnTo>
                    <a:pt x="2311" y="55"/>
                  </a:lnTo>
                  <a:lnTo>
                    <a:pt x="2317" y="55"/>
                  </a:lnTo>
                  <a:lnTo>
                    <a:pt x="2322" y="54"/>
                  </a:lnTo>
                  <a:lnTo>
                    <a:pt x="2328" y="54"/>
                  </a:lnTo>
                  <a:lnTo>
                    <a:pt x="2333" y="52"/>
                  </a:lnTo>
                  <a:lnTo>
                    <a:pt x="2339" y="50"/>
                  </a:lnTo>
                  <a:lnTo>
                    <a:pt x="2344" y="50"/>
                  </a:lnTo>
                  <a:lnTo>
                    <a:pt x="2348" y="48"/>
                  </a:lnTo>
                  <a:lnTo>
                    <a:pt x="2354" y="48"/>
                  </a:lnTo>
                  <a:lnTo>
                    <a:pt x="2359" y="46"/>
                  </a:lnTo>
                  <a:lnTo>
                    <a:pt x="2365" y="46"/>
                  </a:lnTo>
                  <a:lnTo>
                    <a:pt x="2370" y="44"/>
                  </a:lnTo>
                  <a:lnTo>
                    <a:pt x="2375" y="44"/>
                  </a:lnTo>
                  <a:lnTo>
                    <a:pt x="2377" y="43"/>
                  </a:lnTo>
                  <a:lnTo>
                    <a:pt x="2394" y="43"/>
                  </a:lnTo>
                  <a:close/>
                  <a:moveTo>
                    <a:pt x="2892" y="0"/>
                  </a:moveTo>
                  <a:lnTo>
                    <a:pt x="2899" y="0"/>
                  </a:lnTo>
                  <a:lnTo>
                    <a:pt x="2918" y="0"/>
                  </a:lnTo>
                  <a:lnTo>
                    <a:pt x="2923" y="0"/>
                  </a:lnTo>
                  <a:lnTo>
                    <a:pt x="2936" y="0"/>
                  </a:lnTo>
                  <a:lnTo>
                    <a:pt x="2954" y="0"/>
                  </a:lnTo>
                  <a:lnTo>
                    <a:pt x="2973" y="2"/>
                  </a:lnTo>
                  <a:lnTo>
                    <a:pt x="2991" y="2"/>
                  </a:lnTo>
                  <a:lnTo>
                    <a:pt x="3009" y="2"/>
                  </a:lnTo>
                  <a:lnTo>
                    <a:pt x="3028" y="4"/>
                  </a:lnTo>
                  <a:lnTo>
                    <a:pt x="3046" y="4"/>
                  </a:lnTo>
                  <a:lnTo>
                    <a:pt x="3064" y="6"/>
                  </a:lnTo>
                  <a:lnTo>
                    <a:pt x="3092" y="11"/>
                  </a:lnTo>
                  <a:lnTo>
                    <a:pt x="3115" y="26"/>
                  </a:lnTo>
                  <a:lnTo>
                    <a:pt x="3132" y="46"/>
                  </a:lnTo>
                  <a:lnTo>
                    <a:pt x="3141" y="70"/>
                  </a:lnTo>
                  <a:lnTo>
                    <a:pt x="3143" y="96"/>
                  </a:lnTo>
                  <a:lnTo>
                    <a:pt x="3137" y="121"/>
                  </a:lnTo>
                  <a:lnTo>
                    <a:pt x="3121" y="145"/>
                  </a:lnTo>
                  <a:lnTo>
                    <a:pt x="3103" y="162"/>
                  </a:lnTo>
                  <a:lnTo>
                    <a:pt x="3079" y="171"/>
                  </a:lnTo>
                  <a:lnTo>
                    <a:pt x="3055" y="173"/>
                  </a:lnTo>
                  <a:lnTo>
                    <a:pt x="3037" y="173"/>
                  </a:lnTo>
                  <a:lnTo>
                    <a:pt x="3020" y="171"/>
                  </a:lnTo>
                  <a:lnTo>
                    <a:pt x="3002" y="171"/>
                  </a:lnTo>
                  <a:lnTo>
                    <a:pt x="2985" y="169"/>
                  </a:lnTo>
                  <a:lnTo>
                    <a:pt x="2967" y="169"/>
                  </a:lnTo>
                  <a:lnTo>
                    <a:pt x="2951" y="169"/>
                  </a:lnTo>
                  <a:lnTo>
                    <a:pt x="2932" y="167"/>
                  </a:lnTo>
                  <a:lnTo>
                    <a:pt x="2923" y="167"/>
                  </a:lnTo>
                  <a:lnTo>
                    <a:pt x="2916" y="167"/>
                  </a:lnTo>
                  <a:lnTo>
                    <a:pt x="2897" y="167"/>
                  </a:lnTo>
                  <a:lnTo>
                    <a:pt x="2892" y="167"/>
                  </a:lnTo>
                  <a:lnTo>
                    <a:pt x="2865" y="164"/>
                  </a:lnTo>
                  <a:lnTo>
                    <a:pt x="2841" y="151"/>
                  </a:lnTo>
                  <a:lnTo>
                    <a:pt x="2822" y="131"/>
                  </a:lnTo>
                  <a:lnTo>
                    <a:pt x="2811" y="109"/>
                  </a:lnTo>
                  <a:lnTo>
                    <a:pt x="2808" y="81"/>
                  </a:lnTo>
                  <a:lnTo>
                    <a:pt x="2813" y="55"/>
                  </a:lnTo>
                  <a:lnTo>
                    <a:pt x="2828" y="32"/>
                  </a:lnTo>
                  <a:lnTo>
                    <a:pt x="2846" y="13"/>
                  </a:lnTo>
                  <a:lnTo>
                    <a:pt x="2868" y="4"/>
                  </a:lnTo>
                  <a:lnTo>
                    <a:pt x="2892" y="0"/>
                  </a:ln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6315075" y="1812925"/>
              <a:ext cx="3521075" cy="3525838"/>
            </a:xfrm>
            <a:custGeom>
              <a:avLst/>
              <a:gdLst>
                <a:gd name="T0" fmla="*/ 2381 w 4438"/>
                <a:gd name="T1" fmla="*/ 5 h 4442"/>
                <a:gd name="T2" fmla="*/ 2665 w 4438"/>
                <a:gd name="T3" fmla="*/ 44 h 4442"/>
                <a:gd name="T4" fmla="*/ 2931 w 4438"/>
                <a:gd name="T5" fmla="*/ 115 h 4442"/>
                <a:gd name="T6" fmla="*/ 3031 w 4438"/>
                <a:gd name="T7" fmla="*/ 154 h 4442"/>
                <a:gd name="T8" fmla="*/ 3185 w 4438"/>
                <a:gd name="T9" fmla="*/ 220 h 4442"/>
                <a:gd name="T10" fmla="*/ 3440 w 4438"/>
                <a:gd name="T11" fmla="*/ 365 h 4442"/>
                <a:gd name="T12" fmla="*/ 3711 w 4438"/>
                <a:gd name="T13" fmla="*/ 576 h 4442"/>
                <a:gd name="T14" fmla="*/ 3914 w 4438"/>
                <a:gd name="T15" fmla="*/ 787 h 4442"/>
                <a:gd name="T16" fmla="*/ 4088 w 4438"/>
                <a:gd name="T17" fmla="*/ 1023 h 4442"/>
                <a:gd name="T18" fmla="*/ 4218 w 4438"/>
                <a:gd name="T19" fmla="*/ 1258 h 4442"/>
                <a:gd name="T20" fmla="*/ 4302 w 4438"/>
                <a:gd name="T21" fmla="*/ 1456 h 4442"/>
                <a:gd name="T22" fmla="*/ 4392 w 4438"/>
                <a:gd name="T23" fmla="*/ 1773 h 4442"/>
                <a:gd name="T24" fmla="*/ 4434 w 4438"/>
                <a:gd name="T25" fmla="*/ 2107 h 4442"/>
                <a:gd name="T26" fmla="*/ 4425 w 4438"/>
                <a:gd name="T27" fmla="*/ 2448 h 4442"/>
                <a:gd name="T28" fmla="*/ 4367 w 4438"/>
                <a:gd name="T29" fmla="*/ 2776 h 4442"/>
                <a:gd name="T30" fmla="*/ 4262 w 4438"/>
                <a:gd name="T31" fmla="*/ 3084 h 4442"/>
                <a:gd name="T32" fmla="*/ 4143 w 4438"/>
                <a:gd name="T33" fmla="*/ 3327 h 4442"/>
                <a:gd name="T34" fmla="*/ 3964 w 4438"/>
                <a:gd name="T35" fmla="*/ 3592 h 4442"/>
                <a:gd name="T36" fmla="*/ 3788 w 4438"/>
                <a:gd name="T37" fmla="*/ 3791 h 4442"/>
                <a:gd name="T38" fmla="*/ 3524 w 4438"/>
                <a:gd name="T39" fmla="*/ 4016 h 4442"/>
                <a:gd name="T40" fmla="*/ 3229 w 4438"/>
                <a:gd name="T41" fmla="*/ 4200 h 4442"/>
                <a:gd name="T42" fmla="*/ 2931 w 4438"/>
                <a:gd name="T43" fmla="*/ 4326 h 4442"/>
                <a:gd name="T44" fmla="*/ 2592 w 4438"/>
                <a:gd name="T45" fmla="*/ 4410 h 4442"/>
                <a:gd name="T46" fmla="*/ 2218 w 4438"/>
                <a:gd name="T47" fmla="*/ 4442 h 4442"/>
                <a:gd name="T48" fmla="*/ 1782 w 4438"/>
                <a:gd name="T49" fmla="*/ 4399 h 4442"/>
                <a:gd name="T50" fmla="*/ 1405 w 4438"/>
                <a:gd name="T51" fmla="*/ 4288 h 4442"/>
                <a:gd name="T52" fmla="*/ 1114 w 4438"/>
                <a:gd name="T53" fmla="*/ 4148 h 4442"/>
                <a:gd name="T54" fmla="*/ 817 w 4438"/>
                <a:gd name="T55" fmla="*/ 3943 h 4442"/>
                <a:gd name="T56" fmla="*/ 577 w 4438"/>
                <a:gd name="T57" fmla="*/ 3714 h 4442"/>
                <a:gd name="T58" fmla="*/ 410 w 4438"/>
                <a:gd name="T59" fmla="*/ 3506 h 4442"/>
                <a:gd name="T60" fmla="*/ 244 w 4438"/>
                <a:gd name="T61" fmla="*/ 3231 h 4442"/>
                <a:gd name="T62" fmla="*/ 136 w 4438"/>
                <a:gd name="T63" fmla="*/ 2984 h 4442"/>
                <a:gd name="T64" fmla="*/ 46 w 4438"/>
                <a:gd name="T65" fmla="*/ 2668 h 4442"/>
                <a:gd name="T66" fmla="*/ 4 w 4438"/>
                <a:gd name="T67" fmla="*/ 2334 h 4442"/>
                <a:gd name="T68" fmla="*/ 11 w 4438"/>
                <a:gd name="T69" fmla="*/ 1993 h 4442"/>
                <a:gd name="T70" fmla="*/ 70 w 4438"/>
                <a:gd name="T71" fmla="*/ 1665 h 4442"/>
                <a:gd name="T72" fmla="*/ 154 w 4438"/>
                <a:gd name="T73" fmla="*/ 1406 h 4442"/>
                <a:gd name="T74" fmla="*/ 244 w 4438"/>
                <a:gd name="T75" fmla="*/ 1208 h 4442"/>
                <a:gd name="T76" fmla="*/ 410 w 4438"/>
                <a:gd name="T77" fmla="*/ 935 h 4442"/>
                <a:gd name="T78" fmla="*/ 577 w 4438"/>
                <a:gd name="T79" fmla="*/ 726 h 4442"/>
                <a:gd name="T80" fmla="*/ 766 w 4438"/>
                <a:gd name="T81" fmla="*/ 543 h 4442"/>
                <a:gd name="T82" fmla="*/ 1114 w 4438"/>
                <a:gd name="T83" fmla="*/ 293 h 4442"/>
                <a:gd name="T84" fmla="*/ 1374 w 4438"/>
                <a:gd name="T85" fmla="*/ 167 h 4442"/>
                <a:gd name="T86" fmla="*/ 1630 w 4438"/>
                <a:gd name="T87" fmla="*/ 79 h 4442"/>
                <a:gd name="T88" fmla="*/ 2017 w 4438"/>
                <a:gd name="T89" fmla="*/ 9 h 4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38" h="4442">
                  <a:moveTo>
                    <a:pt x="2218" y="0"/>
                  </a:moveTo>
                  <a:lnTo>
                    <a:pt x="2258" y="0"/>
                  </a:lnTo>
                  <a:lnTo>
                    <a:pt x="2381" y="5"/>
                  </a:lnTo>
                  <a:lnTo>
                    <a:pt x="2500" y="16"/>
                  </a:lnTo>
                  <a:lnTo>
                    <a:pt x="2617" y="35"/>
                  </a:lnTo>
                  <a:lnTo>
                    <a:pt x="2665" y="44"/>
                  </a:lnTo>
                  <a:lnTo>
                    <a:pt x="2729" y="58"/>
                  </a:lnTo>
                  <a:lnTo>
                    <a:pt x="2830" y="84"/>
                  </a:lnTo>
                  <a:lnTo>
                    <a:pt x="2931" y="115"/>
                  </a:lnTo>
                  <a:lnTo>
                    <a:pt x="2947" y="123"/>
                  </a:lnTo>
                  <a:lnTo>
                    <a:pt x="3031" y="152"/>
                  </a:lnTo>
                  <a:lnTo>
                    <a:pt x="3031" y="154"/>
                  </a:lnTo>
                  <a:lnTo>
                    <a:pt x="3110" y="185"/>
                  </a:lnTo>
                  <a:lnTo>
                    <a:pt x="3132" y="196"/>
                  </a:lnTo>
                  <a:lnTo>
                    <a:pt x="3185" y="220"/>
                  </a:lnTo>
                  <a:lnTo>
                    <a:pt x="3229" y="242"/>
                  </a:lnTo>
                  <a:lnTo>
                    <a:pt x="3323" y="293"/>
                  </a:lnTo>
                  <a:lnTo>
                    <a:pt x="3440" y="365"/>
                  </a:lnTo>
                  <a:lnTo>
                    <a:pt x="3552" y="444"/>
                  </a:lnTo>
                  <a:lnTo>
                    <a:pt x="3632" y="508"/>
                  </a:lnTo>
                  <a:lnTo>
                    <a:pt x="3711" y="576"/>
                  </a:lnTo>
                  <a:lnTo>
                    <a:pt x="3788" y="649"/>
                  </a:lnTo>
                  <a:lnTo>
                    <a:pt x="3861" y="726"/>
                  </a:lnTo>
                  <a:lnTo>
                    <a:pt x="3914" y="787"/>
                  </a:lnTo>
                  <a:lnTo>
                    <a:pt x="3964" y="849"/>
                  </a:lnTo>
                  <a:lnTo>
                    <a:pt x="4028" y="935"/>
                  </a:lnTo>
                  <a:lnTo>
                    <a:pt x="4088" y="1023"/>
                  </a:lnTo>
                  <a:lnTo>
                    <a:pt x="4143" y="1115"/>
                  </a:lnTo>
                  <a:lnTo>
                    <a:pt x="4194" y="1208"/>
                  </a:lnTo>
                  <a:lnTo>
                    <a:pt x="4218" y="1258"/>
                  </a:lnTo>
                  <a:lnTo>
                    <a:pt x="4253" y="1331"/>
                  </a:lnTo>
                  <a:lnTo>
                    <a:pt x="4284" y="1406"/>
                  </a:lnTo>
                  <a:lnTo>
                    <a:pt x="4302" y="1456"/>
                  </a:lnTo>
                  <a:lnTo>
                    <a:pt x="4337" y="1560"/>
                  </a:lnTo>
                  <a:lnTo>
                    <a:pt x="4367" y="1665"/>
                  </a:lnTo>
                  <a:lnTo>
                    <a:pt x="4392" y="1773"/>
                  </a:lnTo>
                  <a:lnTo>
                    <a:pt x="4412" y="1881"/>
                  </a:lnTo>
                  <a:lnTo>
                    <a:pt x="4425" y="1993"/>
                  </a:lnTo>
                  <a:lnTo>
                    <a:pt x="4434" y="2107"/>
                  </a:lnTo>
                  <a:lnTo>
                    <a:pt x="4438" y="2221"/>
                  </a:lnTo>
                  <a:lnTo>
                    <a:pt x="4434" y="2334"/>
                  </a:lnTo>
                  <a:lnTo>
                    <a:pt x="4425" y="2448"/>
                  </a:lnTo>
                  <a:lnTo>
                    <a:pt x="4412" y="2558"/>
                  </a:lnTo>
                  <a:lnTo>
                    <a:pt x="4392" y="2668"/>
                  </a:lnTo>
                  <a:lnTo>
                    <a:pt x="4367" y="2776"/>
                  </a:lnTo>
                  <a:lnTo>
                    <a:pt x="4337" y="2881"/>
                  </a:lnTo>
                  <a:lnTo>
                    <a:pt x="4302" y="2984"/>
                  </a:lnTo>
                  <a:lnTo>
                    <a:pt x="4262" y="3084"/>
                  </a:lnTo>
                  <a:lnTo>
                    <a:pt x="4218" y="3184"/>
                  </a:lnTo>
                  <a:lnTo>
                    <a:pt x="4194" y="3231"/>
                  </a:lnTo>
                  <a:lnTo>
                    <a:pt x="4143" y="3327"/>
                  </a:lnTo>
                  <a:lnTo>
                    <a:pt x="4108" y="3383"/>
                  </a:lnTo>
                  <a:lnTo>
                    <a:pt x="4039" y="3490"/>
                  </a:lnTo>
                  <a:lnTo>
                    <a:pt x="3964" y="3592"/>
                  </a:lnTo>
                  <a:lnTo>
                    <a:pt x="3914" y="3655"/>
                  </a:lnTo>
                  <a:lnTo>
                    <a:pt x="3861" y="3714"/>
                  </a:lnTo>
                  <a:lnTo>
                    <a:pt x="3788" y="3791"/>
                  </a:lnTo>
                  <a:lnTo>
                    <a:pt x="3711" y="3864"/>
                  </a:lnTo>
                  <a:lnTo>
                    <a:pt x="3619" y="3943"/>
                  </a:lnTo>
                  <a:lnTo>
                    <a:pt x="3524" y="4016"/>
                  </a:lnTo>
                  <a:lnTo>
                    <a:pt x="3425" y="4084"/>
                  </a:lnTo>
                  <a:lnTo>
                    <a:pt x="3323" y="4148"/>
                  </a:lnTo>
                  <a:lnTo>
                    <a:pt x="3229" y="4200"/>
                  </a:lnTo>
                  <a:lnTo>
                    <a:pt x="3132" y="4245"/>
                  </a:lnTo>
                  <a:lnTo>
                    <a:pt x="3031" y="4288"/>
                  </a:lnTo>
                  <a:lnTo>
                    <a:pt x="2931" y="4326"/>
                  </a:lnTo>
                  <a:lnTo>
                    <a:pt x="2823" y="4359"/>
                  </a:lnTo>
                  <a:lnTo>
                    <a:pt x="2713" y="4387"/>
                  </a:lnTo>
                  <a:lnTo>
                    <a:pt x="2592" y="4410"/>
                  </a:lnTo>
                  <a:lnTo>
                    <a:pt x="2469" y="4427"/>
                  </a:lnTo>
                  <a:lnTo>
                    <a:pt x="2345" y="4438"/>
                  </a:lnTo>
                  <a:lnTo>
                    <a:pt x="2218" y="4442"/>
                  </a:lnTo>
                  <a:lnTo>
                    <a:pt x="2070" y="4436"/>
                  </a:lnTo>
                  <a:lnTo>
                    <a:pt x="1925" y="4423"/>
                  </a:lnTo>
                  <a:lnTo>
                    <a:pt x="1782" y="4399"/>
                  </a:lnTo>
                  <a:lnTo>
                    <a:pt x="1643" y="4366"/>
                  </a:lnTo>
                  <a:lnTo>
                    <a:pt x="1508" y="4324"/>
                  </a:lnTo>
                  <a:lnTo>
                    <a:pt x="1405" y="4288"/>
                  </a:lnTo>
                  <a:lnTo>
                    <a:pt x="1306" y="4245"/>
                  </a:lnTo>
                  <a:lnTo>
                    <a:pt x="1209" y="4200"/>
                  </a:lnTo>
                  <a:lnTo>
                    <a:pt x="1114" y="4148"/>
                  </a:lnTo>
                  <a:lnTo>
                    <a:pt x="1011" y="4084"/>
                  </a:lnTo>
                  <a:lnTo>
                    <a:pt x="912" y="4016"/>
                  </a:lnTo>
                  <a:lnTo>
                    <a:pt x="817" y="3943"/>
                  </a:lnTo>
                  <a:lnTo>
                    <a:pt x="727" y="3864"/>
                  </a:lnTo>
                  <a:lnTo>
                    <a:pt x="650" y="3791"/>
                  </a:lnTo>
                  <a:lnTo>
                    <a:pt x="577" y="3714"/>
                  </a:lnTo>
                  <a:lnTo>
                    <a:pt x="524" y="3653"/>
                  </a:lnTo>
                  <a:lnTo>
                    <a:pt x="473" y="3592"/>
                  </a:lnTo>
                  <a:lnTo>
                    <a:pt x="410" y="3506"/>
                  </a:lnTo>
                  <a:lnTo>
                    <a:pt x="350" y="3418"/>
                  </a:lnTo>
                  <a:lnTo>
                    <a:pt x="295" y="3327"/>
                  </a:lnTo>
                  <a:lnTo>
                    <a:pt x="244" y="3231"/>
                  </a:lnTo>
                  <a:lnTo>
                    <a:pt x="220" y="3184"/>
                  </a:lnTo>
                  <a:lnTo>
                    <a:pt x="174" y="3084"/>
                  </a:lnTo>
                  <a:lnTo>
                    <a:pt x="136" y="2984"/>
                  </a:lnTo>
                  <a:lnTo>
                    <a:pt x="101" y="2881"/>
                  </a:lnTo>
                  <a:lnTo>
                    <a:pt x="70" y="2776"/>
                  </a:lnTo>
                  <a:lnTo>
                    <a:pt x="46" y="2668"/>
                  </a:lnTo>
                  <a:lnTo>
                    <a:pt x="26" y="2558"/>
                  </a:lnTo>
                  <a:lnTo>
                    <a:pt x="11" y="2448"/>
                  </a:lnTo>
                  <a:lnTo>
                    <a:pt x="4" y="2334"/>
                  </a:lnTo>
                  <a:lnTo>
                    <a:pt x="0" y="2221"/>
                  </a:lnTo>
                  <a:lnTo>
                    <a:pt x="4" y="2105"/>
                  </a:lnTo>
                  <a:lnTo>
                    <a:pt x="11" y="1993"/>
                  </a:lnTo>
                  <a:lnTo>
                    <a:pt x="26" y="1881"/>
                  </a:lnTo>
                  <a:lnTo>
                    <a:pt x="46" y="1773"/>
                  </a:lnTo>
                  <a:lnTo>
                    <a:pt x="70" y="1665"/>
                  </a:lnTo>
                  <a:lnTo>
                    <a:pt x="99" y="1560"/>
                  </a:lnTo>
                  <a:lnTo>
                    <a:pt x="136" y="1456"/>
                  </a:lnTo>
                  <a:lnTo>
                    <a:pt x="154" y="1406"/>
                  </a:lnTo>
                  <a:lnTo>
                    <a:pt x="185" y="1331"/>
                  </a:lnTo>
                  <a:lnTo>
                    <a:pt x="218" y="1258"/>
                  </a:lnTo>
                  <a:lnTo>
                    <a:pt x="244" y="1208"/>
                  </a:lnTo>
                  <a:lnTo>
                    <a:pt x="293" y="1115"/>
                  </a:lnTo>
                  <a:lnTo>
                    <a:pt x="350" y="1023"/>
                  </a:lnTo>
                  <a:lnTo>
                    <a:pt x="410" y="935"/>
                  </a:lnTo>
                  <a:lnTo>
                    <a:pt x="473" y="849"/>
                  </a:lnTo>
                  <a:lnTo>
                    <a:pt x="524" y="787"/>
                  </a:lnTo>
                  <a:lnTo>
                    <a:pt x="577" y="726"/>
                  </a:lnTo>
                  <a:lnTo>
                    <a:pt x="650" y="649"/>
                  </a:lnTo>
                  <a:lnTo>
                    <a:pt x="727" y="576"/>
                  </a:lnTo>
                  <a:lnTo>
                    <a:pt x="766" y="543"/>
                  </a:lnTo>
                  <a:lnTo>
                    <a:pt x="876" y="453"/>
                  </a:lnTo>
                  <a:lnTo>
                    <a:pt x="993" y="368"/>
                  </a:lnTo>
                  <a:lnTo>
                    <a:pt x="1114" y="293"/>
                  </a:lnTo>
                  <a:lnTo>
                    <a:pt x="1209" y="242"/>
                  </a:lnTo>
                  <a:lnTo>
                    <a:pt x="1306" y="196"/>
                  </a:lnTo>
                  <a:lnTo>
                    <a:pt x="1374" y="167"/>
                  </a:lnTo>
                  <a:lnTo>
                    <a:pt x="1405" y="154"/>
                  </a:lnTo>
                  <a:lnTo>
                    <a:pt x="1508" y="115"/>
                  </a:lnTo>
                  <a:lnTo>
                    <a:pt x="1630" y="79"/>
                  </a:lnTo>
                  <a:lnTo>
                    <a:pt x="1757" y="47"/>
                  </a:lnTo>
                  <a:lnTo>
                    <a:pt x="1885" y="24"/>
                  </a:lnTo>
                  <a:lnTo>
                    <a:pt x="2017" y="9"/>
                  </a:lnTo>
                  <a:lnTo>
                    <a:pt x="2150" y="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6BC2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64"/>
            <p:cNvSpPr>
              <a:spLocks noEditPoints="1"/>
            </p:cNvSpPr>
            <p:nvPr/>
          </p:nvSpPr>
          <p:spPr bwMode="auto">
            <a:xfrm>
              <a:off x="6315075" y="1812925"/>
              <a:ext cx="3521075" cy="3378200"/>
            </a:xfrm>
            <a:custGeom>
              <a:avLst/>
              <a:gdLst>
                <a:gd name="T0" fmla="*/ 727 w 4438"/>
                <a:gd name="T1" fmla="*/ 2560 h 4255"/>
                <a:gd name="T2" fmla="*/ 519 w 4438"/>
                <a:gd name="T3" fmla="*/ 2503 h 4255"/>
                <a:gd name="T4" fmla="*/ 246 w 4438"/>
                <a:gd name="T5" fmla="*/ 2661 h 4255"/>
                <a:gd name="T6" fmla="*/ 645 w 4438"/>
                <a:gd name="T7" fmla="*/ 2782 h 4255"/>
                <a:gd name="T8" fmla="*/ 1321 w 4438"/>
                <a:gd name="T9" fmla="*/ 3015 h 4255"/>
                <a:gd name="T10" fmla="*/ 1857 w 4438"/>
                <a:gd name="T11" fmla="*/ 3416 h 4255"/>
                <a:gd name="T12" fmla="*/ 1388 w 4438"/>
                <a:gd name="T13" fmla="*/ 4124 h 4255"/>
                <a:gd name="T14" fmla="*/ 475 w 4438"/>
                <a:gd name="T15" fmla="*/ 3556 h 4255"/>
                <a:gd name="T16" fmla="*/ 484 w 4438"/>
                <a:gd name="T17" fmla="*/ 3051 h 4255"/>
                <a:gd name="T18" fmla="*/ 150 w 4438"/>
                <a:gd name="T19" fmla="*/ 2740 h 4255"/>
                <a:gd name="T20" fmla="*/ 396 w 4438"/>
                <a:gd name="T21" fmla="*/ 2450 h 4255"/>
                <a:gd name="T22" fmla="*/ 478 w 4438"/>
                <a:gd name="T23" fmla="*/ 2375 h 4255"/>
                <a:gd name="T24" fmla="*/ 2390 w 4438"/>
                <a:gd name="T25" fmla="*/ 2166 h 4255"/>
                <a:gd name="T26" fmla="*/ 2469 w 4438"/>
                <a:gd name="T27" fmla="*/ 2030 h 4255"/>
                <a:gd name="T28" fmla="*/ 856 w 4438"/>
                <a:gd name="T29" fmla="*/ 1641 h 4255"/>
                <a:gd name="T30" fmla="*/ 1110 w 4438"/>
                <a:gd name="T31" fmla="*/ 1329 h 4255"/>
                <a:gd name="T32" fmla="*/ 1079 w 4438"/>
                <a:gd name="T33" fmla="*/ 1423 h 4255"/>
                <a:gd name="T34" fmla="*/ 3002 w 4438"/>
                <a:gd name="T35" fmla="*/ 1240 h 4255"/>
                <a:gd name="T36" fmla="*/ 2652 w 4438"/>
                <a:gd name="T37" fmla="*/ 1183 h 4255"/>
                <a:gd name="T38" fmla="*/ 2984 w 4438"/>
                <a:gd name="T39" fmla="*/ 1041 h 4255"/>
                <a:gd name="T40" fmla="*/ 2834 w 4438"/>
                <a:gd name="T41" fmla="*/ 1346 h 4255"/>
                <a:gd name="T42" fmla="*/ 2834 w 4438"/>
                <a:gd name="T43" fmla="*/ 990 h 4255"/>
                <a:gd name="T44" fmla="*/ 879 w 4438"/>
                <a:gd name="T45" fmla="*/ 902 h 4255"/>
                <a:gd name="T46" fmla="*/ 1163 w 4438"/>
                <a:gd name="T47" fmla="*/ 1289 h 4255"/>
                <a:gd name="T48" fmla="*/ 766 w 4438"/>
                <a:gd name="T49" fmla="*/ 1386 h 4255"/>
                <a:gd name="T50" fmla="*/ 594 w 4438"/>
                <a:gd name="T51" fmla="*/ 1768 h 4255"/>
                <a:gd name="T52" fmla="*/ 348 w 4438"/>
                <a:gd name="T53" fmla="*/ 2268 h 4255"/>
                <a:gd name="T54" fmla="*/ 280 w 4438"/>
                <a:gd name="T55" fmla="*/ 1139 h 4255"/>
                <a:gd name="T56" fmla="*/ 456 w 4438"/>
                <a:gd name="T57" fmla="*/ 1041 h 4255"/>
                <a:gd name="T58" fmla="*/ 4434 w 4438"/>
                <a:gd name="T59" fmla="*/ 2107 h 4255"/>
                <a:gd name="T60" fmla="*/ 4074 w 4438"/>
                <a:gd name="T61" fmla="*/ 2298 h 4255"/>
                <a:gd name="T62" fmla="*/ 3788 w 4438"/>
                <a:gd name="T63" fmla="*/ 3791 h 4255"/>
                <a:gd name="T64" fmla="*/ 3385 w 4438"/>
                <a:gd name="T65" fmla="*/ 3495 h 4255"/>
                <a:gd name="T66" fmla="*/ 3185 w 4438"/>
                <a:gd name="T67" fmla="*/ 3022 h 4255"/>
                <a:gd name="T68" fmla="*/ 2394 w 4438"/>
                <a:gd name="T69" fmla="*/ 2687 h 4255"/>
                <a:gd name="T70" fmla="*/ 2524 w 4438"/>
                <a:gd name="T71" fmla="*/ 2217 h 4255"/>
                <a:gd name="T72" fmla="*/ 3105 w 4438"/>
                <a:gd name="T73" fmla="*/ 1883 h 4255"/>
                <a:gd name="T74" fmla="*/ 3583 w 4438"/>
                <a:gd name="T75" fmla="*/ 2114 h 4255"/>
                <a:gd name="T76" fmla="*/ 4059 w 4438"/>
                <a:gd name="T77" fmla="*/ 1933 h 4255"/>
                <a:gd name="T78" fmla="*/ 4304 w 4438"/>
                <a:gd name="T79" fmla="*/ 1700 h 4255"/>
                <a:gd name="T80" fmla="*/ 4026 w 4438"/>
                <a:gd name="T81" fmla="*/ 1553 h 4255"/>
                <a:gd name="T82" fmla="*/ 3733 w 4438"/>
                <a:gd name="T83" fmla="*/ 1850 h 4255"/>
                <a:gd name="T84" fmla="*/ 3405 w 4438"/>
                <a:gd name="T85" fmla="*/ 1616 h 4255"/>
                <a:gd name="T86" fmla="*/ 3454 w 4438"/>
                <a:gd name="T87" fmla="*/ 1881 h 4255"/>
                <a:gd name="T88" fmla="*/ 3041 w 4438"/>
                <a:gd name="T89" fmla="*/ 1661 h 4255"/>
                <a:gd name="T90" fmla="*/ 2786 w 4438"/>
                <a:gd name="T91" fmla="*/ 1905 h 4255"/>
                <a:gd name="T92" fmla="*/ 2727 w 4438"/>
                <a:gd name="T93" fmla="*/ 1634 h 4255"/>
                <a:gd name="T94" fmla="*/ 3020 w 4438"/>
                <a:gd name="T95" fmla="*/ 1324 h 4255"/>
                <a:gd name="T96" fmla="*/ 3464 w 4438"/>
                <a:gd name="T97" fmla="*/ 1124 h 4255"/>
                <a:gd name="T98" fmla="*/ 3760 w 4438"/>
                <a:gd name="T99" fmla="*/ 996 h 4255"/>
                <a:gd name="T100" fmla="*/ 3650 w 4438"/>
                <a:gd name="T101" fmla="*/ 851 h 4255"/>
                <a:gd name="T102" fmla="*/ 2506 w 4438"/>
                <a:gd name="T103" fmla="*/ 623 h 4255"/>
                <a:gd name="T104" fmla="*/ 899 w 4438"/>
                <a:gd name="T105" fmla="*/ 508 h 4255"/>
                <a:gd name="T106" fmla="*/ 868 w 4438"/>
                <a:gd name="T107" fmla="*/ 799 h 4255"/>
                <a:gd name="T108" fmla="*/ 3661 w 4438"/>
                <a:gd name="T109" fmla="*/ 642 h 4255"/>
                <a:gd name="T110" fmla="*/ 3410 w 4438"/>
                <a:gd name="T111" fmla="*/ 1097 h 4255"/>
                <a:gd name="T112" fmla="*/ 3139 w 4438"/>
                <a:gd name="T113" fmla="*/ 871 h 4255"/>
                <a:gd name="T114" fmla="*/ 2716 w 4438"/>
                <a:gd name="T115" fmla="*/ 345 h 4255"/>
                <a:gd name="T116" fmla="*/ 2154 w 4438"/>
                <a:gd name="T117" fmla="*/ 143 h 4255"/>
                <a:gd name="T118" fmla="*/ 2207 w 4438"/>
                <a:gd name="T119" fmla="*/ 370 h 4255"/>
                <a:gd name="T120" fmla="*/ 1647 w 4438"/>
                <a:gd name="T121" fmla="*/ 733 h 4255"/>
                <a:gd name="T122" fmla="*/ 1299 w 4438"/>
                <a:gd name="T123" fmla="*/ 526 h 4255"/>
                <a:gd name="T124" fmla="*/ 1293 w 4438"/>
                <a:gd name="T125" fmla="*/ 348 h 4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38" h="4255">
                  <a:moveTo>
                    <a:pt x="793" y="2569"/>
                  </a:moveTo>
                  <a:lnTo>
                    <a:pt x="815" y="2569"/>
                  </a:lnTo>
                  <a:lnTo>
                    <a:pt x="837" y="2573"/>
                  </a:lnTo>
                  <a:lnTo>
                    <a:pt x="856" y="2580"/>
                  </a:lnTo>
                  <a:lnTo>
                    <a:pt x="868" y="2589"/>
                  </a:lnTo>
                  <a:lnTo>
                    <a:pt x="870" y="2593"/>
                  </a:lnTo>
                  <a:lnTo>
                    <a:pt x="872" y="2597"/>
                  </a:lnTo>
                  <a:lnTo>
                    <a:pt x="872" y="2600"/>
                  </a:lnTo>
                  <a:lnTo>
                    <a:pt x="868" y="2602"/>
                  </a:lnTo>
                  <a:lnTo>
                    <a:pt x="863" y="2604"/>
                  </a:lnTo>
                  <a:lnTo>
                    <a:pt x="857" y="2606"/>
                  </a:lnTo>
                  <a:lnTo>
                    <a:pt x="850" y="2606"/>
                  </a:lnTo>
                  <a:lnTo>
                    <a:pt x="841" y="2606"/>
                  </a:lnTo>
                  <a:lnTo>
                    <a:pt x="821" y="2604"/>
                  </a:lnTo>
                  <a:lnTo>
                    <a:pt x="802" y="2600"/>
                  </a:lnTo>
                  <a:lnTo>
                    <a:pt x="788" y="2595"/>
                  </a:lnTo>
                  <a:lnTo>
                    <a:pt x="777" y="2587"/>
                  </a:lnTo>
                  <a:lnTo>
                    <a:pt x="771" y="2582"/>
                  </a:lnTo>
                  <a:lnTo>
                    <a:pt x="771" y="2576"/>
                  </a:lnTo>
                  <a:lnTo>
                    <a:pt x="779" y="2573"/>
                  </a:lnTo>
                  <a:lnTo>
                    <a:pt x="793" y="2569"/>
                  </a:lnTo>
                  <a:close/>
                  <a:moveTo>
                    <a:pt x="696" y="2523"/>
                  </a:moveTo>
                  <a:lnTo>
                    <a:pt x="711" y="2525"/>
                  </a:lnTo>
                  <a:lnTo>
                    <a:pt x="722" y="2532"/>
                  </a:lnTo>
                  <a:lnTo>
                    <a:pt x="727" y="2545"/>
                  </a:lnTo>
                  <a:lnTo>
                    <a:pt x="727" y="2560"/>
                  </a:lnTo>
                  <a:lnTo>
                    <a:pt x="725" y="2573"/>
                  </a:lnTo>
                  <a:lnTo>
                    <a:pt x="716" y="2586"/>
                  </a:lnTo>
                  <a:lnTo>
                    <a:pt x="703" y="2595"/>
                  </a:lnTo>
                  <a:lnTo>
                    <a:pt x="687" y="2599"/>
                  </a:lnTo>
                  <a:lnTo>
                    <a:pt x="678" y="2597"/>
                  </a:lnTo>
                  <a:lnTo>
                    <a:pt x="665" y="2593"/>
                  </a:lnTo>
                  <a:lnTo>
                    <a:pt x="650" y="2586"/>
                  </a:lnTo>
                  <a:lnTo>
                    <a:pt x="639" y="2576"/>
                  </a:lnTo>
                  <a:lnTo>
                    <a:pt x="632" y="2565"/>
                  </a:lnTo>
                  <a:lnTo>
                    <a:pt x="628" y="2554"/>
                  </a:lnTo>
                  <a:lnTo>
                    <a:pt x="630" y="2543"/>
                  </a:lnTo>
                  <a:lnTo>
                    <a:pt x="639" y="2534"/>
                  </a:lnTo>
                  <a:lnTo>
                    <a:pt x="654" y="2527"/>
                  </a:lnTo>
                  <a:lnTo>
                    <a:pt x="678" y="2523"/>
                  </a:lnTo>
                  <a:lnTo>
                    <a:pt x="687" y="2523"/>
                  </a:lnTo>
                  <a:lnTo>
                    <a:pt x="696" y="2523"/>
                  </a:lnTo>
                  <a:close/>
                  <a:moveTo>
                    <a:pt x="475" y="2455"/>
                  </a:moveTo>
                  <a:lnTo>
                    <a:pt x="486" y="2455"/>
                  </a:lnTo>
                  <a:lnTo>
                    <a:pt x="497" y="2457"/>
                  </a:lnTo>
                  <a:lnTo>
                    <a:pt x="513" y="2463"/>
                  </a:lnTo>
                  <a:lnTo>
                    <a:pt x="528" y="2470"/>
                  </a:lnTo>
                  <a:lnTo>
                    <a:pt x="539" y="2479"/>
                  </a:lnTo>
                  <a:lnTo>
                    <a:pt x="544" y="2488"/>
                  </a:lnTo>
                  <a:lnTo>
                    <a:pt x="542" y="2496"/>
                  </a:lnTo>
                  <a:lnTo>
                    <a:pt x="535" y="2501"/>
                  </a:lnTo>
                  <a:lnTo>
                    <a:pt x="519" y="2503"/>
                  </a:lnTo>
                  <a:lnTo>
                    <a:pt x="508" y="2503"/>
                  </a:lnTo>
                  <a:lnTo>
                    <a:pt x="497" y="2501"/>
                  </a:lnTo>
                  <a:lnTo>
                    <a:pt x="478" y="2496"/>
                  </a:lnTo>
                  <a:lnTo>
                    <a:pt x="464" y="2488"/>
                  </a:lnTo>
                  <a:lnTo>
                    <a:pt x="454" y="2479"/>
                  </a:lnTo>
                  <a:lnTo>
                    <a:pt x="449" y="2470"/>
                  </a:lnTo>
                  <a:lnTo>
                    <a:pt x="449" y="2463"/>
                  </a:lnTo>
                  <a:lnTo>
                    <a:pt x="458" y="2457"/>
                  </a:lnTo>
                  <a:lnTo>
                    <a:pt x="475" y="2455"/>
                  </a:lnTo>
                  <a:close/>
                  <a:moveTo>
                    <a:pt x="176" y="2406"/>
                  </a:moveTo>
                  <a:lnTo>
                    <a:pt x="183" y="2410"/>
                  </a:lnTo>
                  <a:lnTo>
                    <a:pt x="185" y="2421"/>
                  </a:lnTo>
                  <a:lnTo>
                    <a:pt x="185" y="2435"/>
                  </a:lnTo>
                  <a:lnTo>
                    <a:pt x="182" y="2455"/>
                  </a:lnTo>
                  <a:lnTo>
                    <a:pt x="178" y="2479"/>
                  </a:lnTo>
                  <a:lnTo>
                    <a:pt x="174" y="2505"/>
                  </a:lnTo>
                  <a:lnTo>
                    <a:pt x="171" y="2531"/>
                  </a:lnTo>
                  <a:lnTo>
                    <a:pt x="167" y="2556"/>
                  </a:lnTo>
                  <a:lnTo>
                    <a:pt x="167" y="2582"/>
                  </a:lnTo>
                  <a:lnTo>
                    <a:pt x="167" y="2604"/>
                  </a:lnTo>
                  <a:lnTo>
                    <a:pt x="172" y="2624"/>
                  </a:lnTo>
                  <a:lnTo>
                    <a:pt x="180" y="2641"/>
                  </a:lnTo>
                  <a:lnTo>
                    <a:pt x="192" y="2650"/>
                  </a:lnTo>
                  <a:lnTo>
                    <a:pt x="209" y="2654"/>
                  </a:lnTo>
                  <a:lnTo>
                    <a:pt x="231" y="2655"/>
                  </a:lnTo>
                  <a:lnTo>
                    <a:pt x="246" y="2661"/>
                  </a:lnTo>
                  <a:lnTo>
                    <a:pt x="253" y="2670"/>
                  </a:lnTo>
                  <a:lnTo>
                    <a:pt x="257" y="2683"/>
                  </a:lnTo>
                  <a:lnTo>
                    <a:pt x="257" y="2698"/>
                  </a:lnTo>
                  <a:lnTo>
                    <a:pt x="257" y="2714"/>
                  </a:lnTo>
                  <a:lnTo>
                    <a:pt x="257" y="2731"/>
                  </a:lnTo>
                  <a:lnTo>
                    <a:pt x="260" y="2749"/>
                  </a:lnTo>
                  <a:lnTo>
                    <a:pt x="268" y="2765"/>
                  </a:lnTo>
                  <a:lnTo>
                    <a:pt x="288" y="2793"/>
                  </a:lnTo>
                  <a:lnTo>
                    <a:pt x="310" y="2817"/>
                  </a:lnTo>
                  <a:lnTo>
                    <a:pt x="335" y="2833"/>
                  </a:lnTo>
                  <a:lnTo>
                    <a:pt x="359" y="2842"/>
                  </a:lnTo>
                  <a:lnTo>
                    <a:pt x="379" y="2844"/>
                  </a:lnTo>
                  <a:lnTo>
                    <a:pt x="398" y="2841"/>
                  </a:lnTo>
                  <a:lnTo>
                    <a:pt x="418" y="2837"/>
                  </a:lnTo>
                  <a:lnTo>
                    <a:pt x="443" y="2837"/>
                  </a:lnTo>
                  <a:lnTo>
                    <a:pt x="469" y="2839"/>
                  </a:lnTo>
                  <a:lnTo>
                    <a:pt x="497" y="2841"/>
                  </a:lnTo>
                  <a:lnTo>
                    <a:pt x="519" y="2842"/>
                  </a:lnTo>
                  <a:lnTo>
                    <a:pt x="539" y="2839"/>
                  </a:lnTo>
                  <a:lnTo>
                    <a:pt x="559" y="2831"/>
                  </a:lnTo>
                  <a:lnTo>
                    <a:pt x="573" y="2820"/>
                  </a:lnTo>
                  <a:lnTo>
                    <a:pt x="590" y="2808"/>
                  </a:lnTo>
                  <a:lnTo>
                    <a:pt x="605" y="2797"/>
                  </a:lnTo>
                  <a:lnTo>
                    <a:pt x="619" y="2787"/>
                  </a:lnTo>
                  <a:lnTo>
                    <a:pt x="634" y="2782"/>
                  </a:lnTo>
                  <a:lnTo>
                    <a:pt x="645" y="2782"/>
                  </a:lnTo>
                  <a:lnTo>
                    <a:pt x="656" y="2789"/>
                  </a:lnTo>
                  <a:lnTo>
                    <a:pt x="665" y="2804"/>
                  </a:lnTo>
                  <a:lnTo>
                    <a:pt x="669" y="2811"/>
                  </a:lnTo>
                  <a:lnTo>
                    <a:pt x="674" y="2817"/>
                  </a:lnTo>
                  <a:lnTo>
                    <a:pt x="678" y="2822"/>
                  </a:lnTo>
                  <a:lnTo>
                    <a:pt x="696" y="2833"/>
                  </a:lnTo>
                  <a:lnTo>
                    <a:pt x="716" y="2839"/>
                  </a:lnTo>
                  <a:lnTo>
                    <a:pt x="740" y="2841"/>
                  </a:lnTo>
                  <a:lnTo>
                    <a:pt x="766" y="2841"/>
                  </a:lnTo>
                  <a:lnTo>
                    <a:pt x="797" y="2837"/>
                  </a:lnTo>
                  <a:lnTo>
                    <a:pt x="826" y="2837"/>
                  </a:lnTo>
                  <a:lnTo>
                    <a:pt x="868" y="2835"/>
                  </a:lnTo>
                  <a:lnTo>
                    <a:pt x="901" y="2833"/>
                  </a:lnTo>
                  <a:lnTo>
                    <a:pt x="938" y="2837"/>
                  </a:lnTo>
                  <a:lnTo>
                    <a:pt x="971" y="2842"/>
                  </a:lnTo>
                  <a:lnTo>
                    <a:pt x="1008" y="2855"/>
                  </a:lnTo>
                  <a:lnTo>
                    <a:pt x="1046" y="2874"/>
                  </a:lnTo>
                  <a:lnTo>
                    <a:pt x="1084" y="2897"/>
                  </a:lnTo>
                  <a:lnTo>
                    <a:pt x="1121" y="2923"/>
                  </a:lnTo>
                  <a:lnTo>
                    <a:pt x="1156" y="2947"/>
                  </a:lnTo>
                  <a:lnTo>
                    <a:pt x="1189" y="2969"/>
                  </a:lnTo>
                  <a:lnTo>
                    <a:pt x="1220" y="2987"/>
                  </a:lnTo>
                  <a:lnTo>
                    <a:pt x="1251" y="2998"/>
                  </a:lnTo>
                  <a:lnTo>
                    <a:pt x="1282" y="3002"/>
                  </a:lnTo>
                  <a:lnTo>
                    <a:pt x="1304" y="3006"/>
                  </a:lnTo>
                  <a:lnTo>
                    <a:pt x="1321" y="3015"/>
                  </a:lnTo>
                  <a:lnTo>
                    <a:pt x="1332" y="3028"/>
                  </a:lnTo>
                  <a:lnTo>
                    <a:pt x="1337" y="3046"/>
                  </a:lnTo>
                  <a:lnTo>
                    <a:pt x="1341" y="3068"/>
                  </a:lnTo>
                  <a:lnTo>
                    <a:pt x="1341" y="3090"/>
                  </a:lnTo>
                  <a:lnTo>
                    <a:pt x="1341" y="3116"/>
                  </a:lnTo>
                  <a:lnTo>
                    <a:pt x="1341" y="3141"/>
                  </a:lnTo>
                  <a:lnTo>
                    <a:pt x="1345" y="3163"/>
                  </a:lnTo>
                  <a:lnTo>
                    <a:pt x="1354" y="3180"/>
                  </a:lnTo>
                  <a:lnTo>
                    <a:pt x="1368" y="3193"/>
                  </a:lnTo>
                  <a:lnTo>
                    <a:pt x="1387" y="3204"/>
                  </a:lnTo>
                  <a:lnTo>
                    <a:pt x="1410" y="3211"/>
                  </a:lnTo>
                  <a:lnTo>
                    <a:pt x="1438" y="3218"/>
                  </a:lnTo>
                  <a:lnTo>
                    <a:pt x="1465" y="3226"/>
                  </a:lnTo>
                  <a:lnTo>
                    <a:pt x="1497" y="3235"/>
                  </a:lnTo>
                  <a:lnTo>
                    <a:pt x="1530" y="3244"/>
                  </a:lnTo>
                  <a:lnTo>
                    <a:pt x="1566" y="3257"/>
                  </a:lnTo>
                  <a:lnTo>
                    <a:pt x="1601" y="3264"/>
                  </a:lnTo>
                  <a:lnTo>
                    <a:pt x="1632" y="3273"/>
                  </a:lnTo>
                  <a:lnTo>
                    <a:pt x="1661" y="3281"/>
                  </a:lnTo>
                  <a:lnTo>
                    <a:pt x="1693" y="3294"/>
                  </a:lnTo>
                  <a:lnTo>
                    <a:pt x="1725" y="3308"/>
                  </a:lnTo>
                  <a:lnTo>
                    <a:pt x="1764" y="3330"/>
                  </a:lnTo>
                  <a:lnTo>
                    <a:pt x="1801" y="3354"/>
                  </a:lnTo>
                  <a:lnTo>
                    <a:pt x="1830" y="3376"/>
                  </a:lnTo>
                  <a:lnTo>
                    <a:pt x="1848" y="3396"/>
                  </a:lnTo>
                  <a:lnTo>
                    <a:pt x="1857" y="3416"/>
                  </a:lnTo>
                  <a:lnTo>
                    <a:pt x="1859" y="3438"/>
                  </a:lnTo>
                  <a:lnTo>
                    <a:pt x="1850" y="3464"/>
                  </a:lnTo>
                  <a:lnTo>
                    <a:pt x="1834" y="3492"/>
                  </a:lnTo>
                  <a:lnTo>
                    <a:pt x="1812" y="3523"/>
                  </a:lnTo>
                  <a:lnTo>
                    <a:pt x="1784" y="3559"/>
                  </a:lnTo>
                  <a:lnTo>
                    <a:pt x="1755" y="3598"/>
                  </a:lnTo>
                  <a:lnTo>
                    <a:pt x="1727" y="3640"/>
                  </a:lnTo>
                  <a:lnTo>
                    <a:pt x="1704" y="3682"/>
                  </a:lnTo>
                  <a:lnTo>
                    <a:pt x="1687" y="3726"/>
                  </a:lnTo>
                  <a:lnTo>
                    <a:pt x="1678" y="3770"/>
                  </a:lnTo>
                  <a:lnTo>
                    <a:pt x="1672" y="3814"/>
                  </a:lnTo>
                  <a:lnTo>
                    <a:pt x="1661" y="3855"/>
                  </a:lnTo>
                  <a:lnTo>
                    <a:pt x="1643" y="3891"/>
                  </a:lnTo>
                  <a:lnTo>
                    <a:pt x="1621" y="3924"/>
                  </a:lnTo>
                  <a:lnTo>
                    <a:pt x="1597" y="3952"/>
                  </a:lnTo>
                  <a:lnTo>
                    <a:pt x="1568" y="3970"/>
                  </a:lnTo>
                  <a:lnTo>
                    <a:pt x="1539" y="3979"/>
                  </a:lnTo>
                  <a:lnTo>
                    <a:pt x="1506" y="3989"/>
                  </a:lnTo>
                  <a:lnTo>
                    <a:pt x="1473" y="4003"/>
                  </a:lnTo>
                  <a:lnTo>
                    <a:pt x="1447" y="4022"/>
                  </a:lnTo>
                  <a:lnTo>
                    <a:pt x="1425" y="4044"/>
                  </a:lnTo>
                  <a:lnTo>
                    <a:pt x="1410" y="4067"/>
                  </a:lnTo>
                  <a:lnTo>
                    <a:pt x="1405" y="4093"/>
                  </a:lnTo>
                  <a:lnTo>
                    <a:pt x="1403" y="4106"/>
                  </a:lnTo>
                  <a:lnTo>
                    <a:pt x="1398" y="4117"/>
                  </a:lnTo>
                  <a:lnTo>
                    <a:pt x="1388" y="4124"/>
                  </a:lnTo>
                  <a:lnTo>
                    <a:pt x="1377" y="4132"/>
                  </a:lnTo>
                  <a:lnTo>
                    <a:pt x="1367" y="4139"/>
                  </a:lnTo>
                  <a:lnTo>
                    <a:pt x="1356" y="4150"/>
                  </a:lnTo>
                  <a:lnTo>
                    <a:pt x="1346" y="4165"/>
                  </a:lnTo>
                  <a:lnTo>
                    <a:pt x="1339" y="4185"/>
                  </a:lnTo>
                  <a:lnTo>
                    <a:pt x="1335" y="4211"/>
                  </a:lnTo>
                  <a:lnTo>
                    <a:pt x="1328" y="4255"/>
                  </a:lnTo>
                  <a:lnTo>
                    <a:pt x="1209" y="4200"/>
                  </a:lnTo>
                  <a:lnTo>
                    <a:pt x="1121" y="4152"/>
                  </a:lnTo>
                  <a:lnTo>
                    <a:pt x="1114" y="4148"/>
                  </a:lnTo>
                  <a:lnTo>
                    <a:pt x="1024" y="4093"/>
                  </a:lnTo>
                  <a:lnTo>
                    <a:pt x="938" y="4034"/>
                  </a:lnTo>
                  <a:lnTo>
                    <a:pt x="868" y="3983"/>
                  </a:lnTo>
                  <a:lnTo>
                    <a:pt x="766" y="3899"/>
                  </a:lnTo>
                  <a:lnTo>
                    <a:pt x="727" y="3864"/>
                  </a:lnTo>
                  <a:lnTo>
                    <a:pt x="678" y="3820"/>
                  </a:lnTo>
                  <a:lnTo>
                    <a:pt x="661" y="3803"/>
                  </a:lnTo>
                  <a:lnTo>
                    <a:pt x="638" y="3772"/>
                  </a:lnTo>
                  <a:lnTo>
                    <a:pt x="610" y="3743"/>
                  </a:lnTo>
                  <a:lnTo>
                    <a:pt x="581" y="3719"/>
                  </a:lnTo>
                  <a:lnTo>
                    <a:pt x="577" y="3714"/>
                  </a:lnTo>
                  <a:lnTo>
                    <a:pt x="497" y="3620"/>
                  </a:lnTo>
                  <a:lnTo>
                    <a:pt x="493" y="3616"/>
                  </a:lnTo>
                  <a:lnTo>
                    <a:pt x="493" y="3598"/>
                  </a:lnTo>
                  <a:lnTo>
                    <a:pt x="489" y="3580"/>
                  </a:lnTo>
                  <a:lnTo>
                    <a:pt x="475" y="3556"/>
                  </a:lnTo>
                  <a:lnTo>
                    <a:pt x="454" y="3532"/>
                  </a:lnTo>
                  <a:lnTo>
                    <a:pt x="431" y="3506"/>
                  </a:lnTo>
                  <a:lnTo>
                    <a:pt x="405" y="3479"/>
                  </a:lnTo>
                  <a:lnTo>
                    <a:pt x="381" y="3451"/>
                  </a:lnTo>
                  <a:lnTo>
                    <a:pt x="359" y="3426"/>
                  </a:lnTo>
                  <a:lnTo>
                    <a:pt x="350" y="3413"/>
                  </a:lnTo>
                  <a:lnTo>
                    <a:pt x="343" y="3400"/>
                  </a:lnTo>
                  <a:lnTo>
                    <a:pt x="334" y="3374"/>
                  </a:lnTo>
                  <a:lnTo>
                    <a:pt x="326" y="3347"/>
                  </a:lnTo>
                  <a:lnTo>
                    <a:pt x="321" y="3317"/>
                  </a:lnTo>
                  <a:lnTo>
                    <a:pt x="321" y="3288"/>
                  </a:lnTo>
                  <a:lnTo>
                    <a:pt x="323" y="3259"/>
                  </a:lnTo>
                  <a:lnTo>
                    <a:pt x="330" y="3235"/>
                  </a:lnTo>
                  <a:lnTo>
                    <a:pt x="343" y="3213"/>
                  </a:lnTo>
                  <a:lnTo>
                    <a:pt x="359" y="3198"/>
                  </a:lnTo>
                  <a:lnTo>
                    <a:pt x="365" y="3196"/>
                  </a:lnTo>
                  <a:lnTo>
                    <a:pt x="383" y="3184"/>
                  </a:lnTo>
                  <a:lnTo>
                    <a:pt x="396" y="3167"/>
                  </a:lnTo>
                  <a:lnTo>
                    <a:pt x="405" y="3149"/>
                  </a:lnTo>
                  <a:lnTo>
                    <a:pt x="410" y="3130"/>
                  </a:lnTo>
                  <a:lnTo>
                    <a:pt x="418" y="3112"/>
                  </a:lnTo>
                  <a:lnTo>
                    <a:pt x="425" y="3096"/>
                  </a:lnTo>
                  <a:lnTo>
                    <a:pt x="438" y="3081"/>
                  </a:lnTo>
                  <a:lnTo>
                    <a:pt x="456" y="3072"/>
                  </a:lnTo>
                  <a:lnTo>
                    <a:pt x="475" y="3064"/>
                  </a:lnTo>
                  <a:lnTo>
                    <a:pt x="484" y="3051"/>
                  </a:lnTo>
                  <a:lnTo>
                    <a:pt x="487" y="3037"/>
                  </a:lnTo>
                  <a:lnTo>
                    <a:pt x="486" y="3020"/>
                  </a:lnTo>
                  <a:lnTo>
                    <a:pt x="482" y="3002"/>
                  </a:lnTo>
                  <a:lnTo>
                    <a:pt x="473" y="2984"/>
                  </a:lnTo>
                  <a:lnTo>
                    <a:pt x="465" y="2965"/>
                  </a:lnTo>
                  <a:lnTo>
                    <a:pt x="456" y="2949"/>
                  </a:lnTo>
                  <a:lnTo>
                    <a:pt x="445" y="2938"/>
                  </a:lnTo>
                  <a:lnTo>
                    <a:pt x="429" y="2932"/>
                  </a:lnTo>
                  <a:lnTo>
                    <a:pt x="409" y="2929"/>
                  </a:lnTo>
                  <a:lnTo>
                    <a:pt x="385" y="2927"/>
                  </a:lnTo>
                  <a:lnTo>
                    <a:pt x="359" y="2927"/>
                  </a:lnTo>
                  <a:lnTo>
                    <a:pt x="337" y="2927"/>
                  </a:lnTo>
                  <a:lnTo>
                    <a:pt x="317" y="2925"/>
                  </a:lnTo>
                  <a:lnTo>
                    <a:pt x="299" y="2921"/>
                  </a:lnTo>
                  <a:lnTo>
                    <a:pt x="284" y="2916"/>
                  </a:lnTo>
                  <a:lnTo>
                    <a:pt x="273" y="2907"/>
                  </a:lnTo>
                  <a:lnTo>
                    <a:pt x="266" y="2890"/>
                  </a:lnTo>
                  <a:lnTo>
                    <a:pt x="260" y="2872"/>
                  </a:lnTo>
                  <a:lnTo>
                    <a:pt x="253" y="2852"/>
                  </a:lnTo>
                  <a:lnTo>
                    <a:pt x="246" y="2830"/>
                  </a:lnTo>
                  <a:lnTo>
                    <a:pt x="236" y="2806"/>
                  </a:lnTo>
                  <a:lnTo>
                    <a:pt x="225" y="2786"/>
                  </a:lnTo>
                  <a:lnTo>
                    <a:pt x="213" y="2767"/>
                  </a:lnTo>
                  <a:lnTo>
                    <a:pt x="196" y="2753"/>
                  </a:lnTo>
                  <a:lnTo>
                    <a:pt x="176" y="2743"/>
                  </a:lnTo>
                  <a:lnTo>
                    <a:pt x="150" y="2740"/>
                  </a:lnTo>
                  <a:lnTo>
                    <a:pt x="116" y="2734"/>
                  </a:lnTo>
                  <a:lnTo>
                    <a:pt x="84" y="2723"/>
                  </a:lnTo>
                  <a:lnTo>
                    <a:pt x="53" y="2709"/>
                  </a:lnTo>
                  <a:lnTo>
                    <a:pt x="46" y="2668"/>
                  </a:lnTo>
                  <a:lnTo>
                    <a:pt x="26" y="2558"/>
                  </a:lnTo>
                  <a:lnTo>
                    <a:pt x="20" y="2516"/>
                  </a:lnTo>
                  <a:lnTo>
                    <a:pt x="37" y="2499"/>
                  </a:lnTo>
                  <a:lnTo>
                    <a:pt x="55" y="2483"/>
                  </a:lnTo>
                  <a:lnTo>
                    <a:pt x="75" y="2466"/>
                  </a:lnTo>
                  <a:lnTo>
                    <a:pt x="95" y="2450"/>
                  </a:lnTo>
                  <a:lnTo>
                    <a:pt x="114" y="2435"/>
                  </a:lnTo>
                  <a:lnTo>
                    <a:pt x="134" y="2422"/>
                  </a:lnTo>
                  <a:lnTo>
                    <a:pt x="150" y="2411"/>
                  </a:lnTo>
                  <a:lnTo>
                    <a:pt x="165" y="2406"/>
                  </a:lnTo>
                  <a:lnTo>
                    <a:pt x="176" y="2406"/>
                  </a:lnTo>
                  <a:close/>
                  <a:moveTo>
                    <a:pt x="324" y="2389"/>
                  </a:moveTo>
                  <a:lnTo>
                    <a:pt x="343" y="2389"/>
                  </a:lnTo>
                  <a:lnTo>
                    <a:pt x="352" y="2389"/>
                  </a:lnTo>
                  <a:lnTo>
                    <a:pt x="359" y="2391"/>
                  </a:lnTo>
                  <a:lnTo>
                    <a:pt x="377" y="2397"/>
                  </a:lnTo>
                  <a:lnTo>
                    <a:pt x="390" y="2406"/>
                  </a:lnTo>
                  <a:lnTo>
                    <a:pt x="401" y="2415"/>
                  </a:lnTo>
                  <a:lnTo>
                    <a:pt x="409" y="2426"/>
                  </a:lnTo>
                  <a:lnTo>
                    <a:pt x="410" y="2437"/>
                  </a:lnTo>
                  <a:lnTo>
                    <a:pt x="407" y="2444"/>
                  </a:lnTo>
                  <a:lnTo>
                    <a:pt x="396" y="2450"/>
                  </a:lnTo>
                  <a:lnTo>
                    <a:pt x="379" y="2450"/>
                  </a:lnTo>
                  <a:lnTo>
                    <a:pt x="370" y="2450"/>
                  </a:lnTo>
                  <a:lnTo>
                    <a:pt x="359" y="2446"/>
                  </a:lnTo>
                  <a:lnTo>
                    <a:pt x="343" y="2439"/>
                  </a:lnTo>
                  <a:lnTo>
                    <a:pt x="328" y="2430"/>
                  </a:lnTo>
                  <a:lnTo>
                    <a:pt x="317" y="2421"/>
                  </a:lnTo>
                  <a:lnTo>
                    <a:pt x="312" y="2410"/>
                  </a:lnTo>
                  <a:lnTo>
                    <a:pt x="310" y="2400"/>
                  </a:lnTo>
                  <a:lnTo>
                    <a:pt x="313" y="2393"/>
                  </a:lnTo>
                  <a:lnTo>
                    <a:pt x="324" y="2389"/>
                  </a:lnTo>
                  <a:close/>
                  <a:moveTo>
                    <a:pt x="460" y="2300"/>
                  </a:moveTo>
                  <a:lnTo>
                    <a:pt x="478" y="2303"/>
                  </a:lnTo>
                  <a:lnTo>
                    <a:pt x="497" y="2311"/>
                  </a:lnTo>
                  <a:lnTo>
                    <a:pt x="511" y="2320"/>
                  </a:lnTo>
                  <a:lnTo>
                    <a:pt x="526" y="2331"/>
                  </a:lnTo>
                  <a:lnTo>
                    <a:pt x="537" y="2344"/>
                  </a:lnTo>
                  <a:lnTo>
                    <a:pt x="546" y="2356"/>
                  </a:lnTo>
                  <a:lnTo>
                    <a:pt x="551" y="2367"/>
                  </a:lnTo>
                  <a:lnTo>
                    <a:pt x="555" y="2377"/>
                  </a:lnTo>
                  <a:lnTo>
                    <a:pt x="553" y="2382"/>
                  </a:lnTo>
                  <a:lnTo>
                    <a:pt x="548" y="2382"/>
                  </a:lnTo>
                  <a:lnTo>
                    <a:pt x="537" y="2378"/>
                  </a:lnTo>
                  <a:lnTo>
                    <a:pt x="522" y="2371"/>
                  </a:lnTo>
                  <a:lnTo>
                    <a:pt x="509" y="2369"/>
                  </a:lnTo>
                  <a:lnTo>
                    <a:pt x="497" y="2369"/>
                  </a:lnTo>
                  <a:lnTo>
                    <a:pt x="478" y="2375"/>
                  </a:lnTo>
                  <a:lnTo>
                    <a:pt x="462" y="2380"/>
                  </a:lnTo>
                  <a:lnTo>
                    <a:pt x="447" y="2382"/>
                  </a:lnTo>
                  <a:lnTo>
                    <a:pt x="432" y="2378"/>
                  </a:lnTo>
                  <a:lnTo>
                    <a:pt x="420" y="2367"/>
                  </a:lnTo>
                  <a:lnTo>
                    <a:pt x="414" y="2353"/>
                  </a:lnTo>
                  <a:lnTo>
                    <a:pt x="416" y="2336"/>
                  </a:lnTo>
                  <a:lnTo>
                    <a:pt x="423" y="2320"/>
                  </a:lnTo>
                  <a:lnTo>
                    <a:pt x="438" y="2309"/>
                  </a:lnTo>
                  <a:lnTo>
                    <a:pt x="460" y="2300"/>
                  </a:lnTo>
                  <a:close/>
                  <a:moveTo>
                    <a:pt x="2418" y="2155"/>
                  </a:moveTo>
                  <a:lnTo>
                    <a:pt x="2423" y="2157"/>
                  </a:lnTo>
                  <a:lnTo>
                    <a:pt x="2427" y="2160"/>
                  </a:lnTo>
                  <a:lnTo>
                    <a:pt x="2431" y="2164"/>
                  </a:lnTo>
                  <a:lnTo>
                    <a:pt x="2431" y="2169"/>
                  </a:lnTo>
                  <a:lnTo>
                    <a:pt x="2431" y="2177"/>
                  </a:lnTo>
                  <a:lnTo>
                    <a:pt x="2429" y="2184"/>
                  </a:lnTo>
                  <a:lnTo>
                    <a:pt x="2425" y="2191"/>
                  </a:lnTo>
                  <a:lnTo>
                    <a:pt x="2421" y="2197"/>
                  </a:lnTo>
                  <a:lnTo>
                    <a:pt x="2416" y="2201"/>
                  </a:lnTo>
                  <a:lnTo>
                    <a:pt x="2410" y="2204"/>
                  </a:lnTo>
                  <a:lnTo>
                    <a:pt x="2407" y="2204"/>
                  </a:lnTo>
                  <a:lnTo>
                    <a:pt x="2401" y="2202"/>
                  </a:lnTo>
                  <a:lnTo>
                    <a:pt x="2396" y="2197"/>
                  </a:lnTo>
                  <a:lnTo>
                    <a:pt x="2387" y="2184"/>
                  </a:lnTo>
                  <a:lnTo>
                    <a:pt x="2385" y="2173"/>
                  </a:lnTo>
                  <a:lnTo>
                    <a:pt x="2390" y="2166"/>
                  </a:lnTo>
                  <a:lnTo>
                    <a:pt x="2401" y="2160"/>
                  </a:lnTo>
                  <a:lnTo>
                    <a:pt x="2407" y="2157"/>
                  </a:lnTo>
                  <a:lnTo>
                    <a:pt x="2410" y="2157"/>
                  </a:lnTo>
                  <a:lnTo>
                    <a:pt x="2418" y="2155"/>
                  </a:lnTo>
                  <a:close/>
                  <a:moveTo>
                    <a:pt x="2354" y="2041"/>
                  </a:moveTo>
                  <a:lnTo>
                    <a:pt x="2359" y="2043"/>
                  </a:lnTo>
                  <a:lnTo>
                    <a:pt x="2363" y="2045"/>
                  </a:lnTo>
                  <a:lnTo>
                    <a:pt x="2367" y="2050"/>
                  </a:lnTo>
                  <a:lnTo>
                    <a:pt x="2368" y="2056"/>
                  </a:lnTo>
                  <a:lnTo>
                    <a:pt x="2368" y="2063"/>
                  </a:lnTo>
                  <a:lnTo>
                    <a:pt x="2365" y="2074"/>
                  </a:lnTo>
                  <a:lnTo>
                    <a:pt x="2357" y="2083"/>
                  </a:lnTo>
                  <a:lnTo>
                    <a:pt x="2350" y="2089"/>
                  </a:lnTo>
                  <a:lnTo>
                    <a:pt x="2343" y="2091"/>
                  </a:lnTo>
                  <a:lnTo>
                    <a:pt x="2334" y="2083"/>
                  </a:lnTo>
                  <a:lnTo>
                    <a:pt x="2324" y="2070"/>
                  </a:lnTo>
                  <a:lnTo>
                    <a:pt x="2323" y="2059"/>
                  </a:lnTo>
                  <a:lnTo>
                    <a:pt x="2326" y="2052"/>
                  </a:lnTo>
                  <a:lnTo>
                    <a:pt x="2339" y="2046"/>
                  </a:lnTo>
                  <a:lnTo>
                    <a:pt x="2346" y="2043"/>
                  </a:lnTo>
                  <a:lnTo>
                    <a:pt x="2354" y="2041"/>
                  </a:lnTo>
                  <a:close/>
                  <a:moveTo>
                    <a:pt x="2453" y="2017"/>
                  </a:moveTo>
                  <a:lnTo>
                    <a:pt x="2460" y="2017"/>
                  </a:lnTo>
                  <a:lnTo>
                    <a:pt x="2464" y="2019"/>
                  </a:lnTo>
                  <a:lnTo>
                    <a:pt x="2467" y="2024"/>
                  </a:lnTo>
                  <a:lnTo>
                    <a:pt x="2469" y="2030"/>
                  </a:lnTo>
                  <a:lnTo>
                    <a:pt x="2469" y="2037"/>
                  </a:lnTo>
                  <a:lnTo>
                    <a:pt x="2467" y="2045"/>
                  </a:lnTo>
                  <a:lnTo>
                    <a:pt x="2464" y="2050"/>
                  </a:lnTo>
                  <a:lnTo>
                    <a:pt x="2460" y="2056"/>
                  </a:lnTo>
                  <a:lnTo>
                    <a:pt x="2456" y="2061"/>
                  </a:lnTo>
                  <a:lnTo>
                    <a:pt x="2451" y="2065"/>
                  </a:lnTo>
                  <a:lnTo>
                    <a:pt x="2445" y="2065"/>
                  </a:lnTo>
                  <a:lnTo>
                    <a:pt x="2442" y="2065"/>
                  </a:lnTo>
                  <a:lnTo>
                    <a:pt x="2438" y="2061"/>
                  </a:lnTo>
                  <a:lnTo>
                    <a:pt x="2434" y="2057"/>
                  </a:lnTo>
                  <a:lnTo>
                    <a:pt x="2425" y="2045"/>
                  </a:lnTo>
                  <a:lnTo>
                    <a:pt x="2423" y="2034"/>
                  </a:lnTo>
                  <a:lnTo>
                    <a:pt x="2429" y="2026"/>
                  </a:lnTo>
                  <a:lnTo>
                    <a:pt x="2440" y="2021"/>
                  </a:lnTo>
                  <a:lnTo>
                    <a:pt x="2445" y="2017"/>
                  </a:lnTo>
                  <a:lnTo>
                    <a:pt x="2453" y="2017"/>
                  </a:lnTo>
                  <a:close/>
                  <a:moveTo>
                    <a:pt x="868" y="1595"/>
                  </a:moveTo>
                  <a:lnTo>
                    <a:pt x="879" y="1597"/>
                  </a:lnTo>
                  <a:lnTo>
                    <a:pt x="888" y="1605"/>
                  </a:lnTo>
                  <a:lnTo>
                    <a:pt x="894" y="1614"/>
                  </a:lnTo>
                  <a:lnTo>
                    <a:pt x="896" y="1627"/>
                  </a:lnTo>
                  <a:lnTo>
                    <a:pt x="892" y="1636"/>
                  </a:lnTo>
                  <a:lnTo>
                    <a:pt x="887" y="1643"/>
                  </a:lnTo>
                  <a:lnTo>
                    <a:pt x="876" y="1647"/>
                  </a:lnTo>
                  <a:lnTo>
                    <a:pt x="868" y="1647"/>
                  </a:lnTo>
                  <a:lnTo>
                    <a:pt x="856" y="1641"/>
                  </a:lnTo>
                  <a:lnTo>
                    <a:pt x="846" y="1632"/>
                  </a:lnTo>
                  <a:lnTo>
                    <a:pt x="841" y="1621"/>
                  </a:lnTo>
                  <a:lnTo>
                    <a:pt x="841" y="1610"/>
                  </a:lnTo>
                  <a:lnTo>
                    <a:pt x="848" y="1601"/>
                  </a:lnTo>
                  <a:lnTo>
                    <a:pt x="861" y="1595"/>
                  </a:lnTo>
                  <a:lnTo>
                    <a:pt x="868" y="1595"/>
                  </a:lnTo>
                  <a:close/>
                  <a:moveTo>
                    <a:pt x="938" y="1551"/>
                  </a:moveTo>
                  <a:lnTo>
                    <a:pt x="953" y="1553"/>
                  </a:lnTo>
                  <a:lnTo>
                    <a:pt x="964" y="1560"/>
                  </a:lnTo>
                  <a:lnTo>
                    <a:pt x="971" y="1571"/>
                  </a:lnTo>
                  <a:lnTo>
                    <a:pt x="975" y="1584"/>
                  </a:lnTo>
                  <a:lnTo>
                    <a:pt x="975" y="1597"/>
                  </a:lnTo>
                  <a:lnTo>
                    <a:pt x="969" y="1610"/>
                  </a:lnTo>
                  <a:lnTo>
                    <a:pt x="960" y="1617"/>
                  </a:lnTo>
                  <a:lnTo>
                    <a:pt x="947" y="1621"/>
                  </a:lnTo>
                  <a:lnTo>
                    <a:pt x="938" y="1619"/>
                  </a:lnTo>
                  <a:lnTo>
                    <a:pt x="923" y="1614"/>
                  </a:lnTo>
                  <a:lnTo>
                    <a:pt x="910" y="1605"/>
                  </a:lnTo>
                  <a:lnTo>
                    <a:pt x="903" y="1592"/>
                  </a:lnTo>
                  <a:lnTo>
                    <a:pt x="901" y="1579"/>
                  </a:lnTo>
                  <a:lnTo>
                    <a:pt x="903" y="1568"/>
                  </a:lnTo>
                  <a:lnTo>
                    <a:pt x="912" y="1559"/>
                  </a:lnTo>
                  <a:lnTo>
                    <a:pt x="927" y="1553"/>
                  </a:lnTo>
                  <a:lnTo>
                    <a:pt x="932" y="1551"/>
                  </a:lnTo>
                  <a:lnTo>
                    <a:pt x="938" y="1551"/>
                  </a:lnTo>
                  <a:close/>
                  <a:moveTo>
                    <a:pt x="1110" y="1329"/>
                  </a:moveTo>
                  <a:lnTo>
                    <a:pt x="1121" y="1329"/>
                  </a:lnTo>
                  <a:lnTo>
                    <a:pt x="1127" y="1331"/>
                  </a:lnTo>
                  <a:lnTo>
                    <a:pt x="1132" y="1331"/>
                  </a:lnTo>
                  <a:lnTo>
                    <a:pt x="1161" y="1333"/>
                  </a:lnTo>
                  <a:lnTo>
                    <a:pt x="1183" y="1340"/>
                  </a:lnTo>
                  <a:lnTo>
                    <a:pt x="1202" y="1351"/>
                  </a:lnTo>
                  <a:lnTo>
                    <a:pt x="1214" y="1366"/>
                  </a:lnTo>
                  <a:lnTo>
                    <a:pt x="1225" y="1384"/>
                  </a:lnTo>
                  <a:lnTo>
                    <a:pt x="1235" y="1403"/>
                  </a:lnTo>
                  <a:lnTo>
                    <a:pt x="1244" y="1423"/>
                  </a:lnTo>
                  <a:lnTo>
                    <a:pt x="1253" y="1443"/>
                  </a:lnTo>
                  <a:lnTo>
                    <a:pt x="1260" y="1463"/>
                  </a:lnTo>
                  <a:lnTo>
                    <a:pt x="1262" y="1482"/>
                  </a:lnTo>
                  <a:lnTo>
                    <a:pt x="1262" y="1498"/>
                  </a:lnTo>
                  <a:lnTo>
                    <a:pt x="1255" y="1511"/>
                  </a:lnTo>
                  <a:lnTo>
                    <a:pt x="1246" y="1520"/>
                  </a:lnTo>
                  <a:lnTo>
                    <a:pt x="1229" y="1524"/>
                  </a:lnTo>
                  <a:lnTo>
                    <a:pt x="1207" y="1522"/>
                  </a:lnTo>
                  <a:lnTo>
                    <a:pt x="1180" y="1513"/>
                  </a:lnTo>
                  <a:lnTo>
                    <a:pt x="1149" y="1498"/>
                  </a:lnTo>
                  <a:lnTo>
                    <a:pt x="1121" y="1487"/>
                  </a:lnTo>
                  <a:lnTo>
                    <a:pt x="1103" y="1478"/>
                  </a:lnTo>
                  <a:lnTo>
                    <a:pt x="1090" y="1469"/>
                  </a:lnTo>
                  <a:lnTo>
                    <a:pt x="1081" y="1458"/>
                  </a:lnTo>
                  <a:lnTo>
                    <a:pt x="1077" y="1443"/>
                  </a:lnTo>
                  <a:lnTo>
                    <a:pt x="1079" y="1423"/>
                  </a:lnTo>
                  <a:lnTo>
                    <a:pt x="1088" y="1399"/>
                  </a:lnTo>
                  <a:lnTo>
                    <a:pt x="1097" y="1377"/>
                  </a:lnTo>
                  <a:lnTo>
                    <a:pt x="1101" y="1359"/>
                  </a:lnTo>
                  <a:lnTo>
                    <a:pt x="1103" y="1346"/>
                  </a:lnTo>
                  <a:lnTo>
                    <a:pt x="1103" y="1337"/>
                  </a:lnTo>
                  <a:lnTo>
                    <a:pt x="1103" y="1333"/>
                  </a:lnTo>
                  <a:lnTo>
                    <a:pt x="1105" y="1329"/>
                  </a:lnTo>
                  <a:lnTo>
                    <a:pt x="1110" y="1329"/>
                  </a:lnTo>
                  <a:close/>
                  <a:moveTo>
                    <a:pt x="3028" y="1230"/>
                  </a:moveTo>
                  <a:lnTo>
                    <a:pt x="3033" y="1230"/>
                  </a:lnTo>
                  <a:lnTo>
                    <a:pt x="3039" y="1234"/>
                  </a:lnTo>
                  <a:lnTo>
                    <a:pt x="3042" y="1238"/>
                  </a:lnTo>
                  <a:lnTo>
                    <a:pt x="3044" y="1243"/>
                  </a:lnTo>
                  <a:lnTo>
                    <a:pt x="3042" y="1251"/>
                  </a:lnTo>
                  <a:lnTo>
                    <a:pt x="3041" y="1258"/>
                  </a:lnTo>
                  <a:lnTo>
                    <a:pt x="3039" y="1263"/>
                  </a:lnTo>
                  <a:lnTo>
                    <a:pt x="3035" y="1271"/>
                  </a:lnTo>
                  <a:lnTo>
                    <a:pt x="3031" y="1274"/>
                  </a:lnTo>
                  <a:lnTo>
                    <a:pt x="3026" y="1278"/>
                  </a:lnTo>
                  <a:lnTo>
                    <a:pt x="3020" y="1278"/>
                  </a:lnTo>
                  <a:lnTo>
                    <a:pt x="3017" y="1278"/>
                  </a:lnTo>
                  <a:lnTo>
                    <a:pt x="3013" y="1276"/>
                  </a:lnTo>
                  <a:lnTo>
                    <a:pt x="3008" y="1271"/>
                  </a:lnTo>
                  <a:lnTo>
                    <a:pt x="3000" y="1258"/>
                  </a:lnTo>
                  <a:lnTo>
                    <a:pt x="2998" y="1247"/>
                  </a:lnTo>
                  <a:lnTo>
                    <a:pt x="3002" y="1240"/>
                  </a:lnTo>
                  <a:lnTo>
                    <a:pt x="3015" y="1234"/>
                  </a:lnTo>
                  <a:lnTo>
                    <a:pt x="3020" y="1232"/>
                  </a:lnTo>
                  <a:lnTo>
                    <a:pt x="3028" y="1230"/>
                  </a:lnTo>
                  <a:close/>
                  <a:moveTo>
                    <a:pt x="2702" y="1120"/>
                  </a:moveTo>
                  <a:lnTo>
                    <a:pt x="2709" y="1122"/>
                  </a:lnTo>
                  <a:lnTo>
                    <a:pt x="2726" y="1124"/>
                  </a:lnTo>
                  <a:lnTo>
                    <a:pt x="2736" y="1133"/>
                  </a:lnTo>
                  <a:lnTo>
                    <a:pt x="2744" y="1146"/>
                  </a:lnTo>
                  <a:lnTo>
                    <a:pt x="2749" y="1164"/>
                  </a:lnTo>
                  <a:lnTo>
                    <a:pt x="2751" y="1186"/>
                  </a:lnTo>
                  <a:lnTo>
                    <a:pt x="2751" y="1208"/>
                  </a:lnTo>
                  <a:lnTo>
                    <a:pt x="2747" y="1232"/>
                  </a:lnTo>
                  <a:lnTo>
                    <a:pt x="2742" y="1254"/>
                  </a:lnTo>
                  <a:lnTo>
                    <a:pt x="2735" y="1276"/>
                  </a:lnTo>
                  <a:lnTo>
                    <a:pt x="2726" y="1291"/>
                  </a:lnTo>
                  <a:lnTo>
                    <a:pt x="2715" y="1302"/>
                  </a:lnTo>
                  <a:lnTo>
                    <a:pt x="2702" y="1309"/>
                  </a:lnTo>
                  <a:lnTo>
                    <a:pt x="2685" y="1311"/>
                  </a:lnTo>
                  <a:lnTo>
                    <a:pt x="2669" y="1306"/>
                  </a:lnTo>
                  <a:lnTo>
                    <a:pt x="2658" y="1295"/>
                  </a:lnTo>
                  <a:lnTo>
                    <a:pt x="2650" y="1278"/>
                  </a:lnTo>
                  <a:lnTo>
                    <a:pt x="2652" y="1256"/>
                  </a:lnTo>
                  <a:lnTo>
                    <a:pt x="2654" y="1240"/>
                  </a:lnTo>
                  <a:lnTo>
                    <a:pt x="2654" y="1221"/>
                  </a:lnTo>
                  <a:lnTo>
                    <a:pt x="2654" y="1201"/>
                  </a:lnTo>
                  <a:lnTo>
                    <a:pt x="2652" y="1183"/>
                  </a:lnTo>
                  <a:lnTo>
                    <a:pt x="2652" y="1166"/>
                  </a:lnTo>
                  <a:lnTo>
                    <a:pt x="2654" y="1150"/>
                  </a:lnTo>
                  <a:lnTo>
                    <a:pt x="2658" y="1137"/>
                  </a:lnTo>
                  <a:lnTo>
                    <a:pt x="2667" y="1128"/>
                  </a:lnTo>
                  <a:lnTo>
                    <a:pt x="2682" y="1122"/>
                  </a:lnTo>
                  <a:lnTo>
                    <a:pt x="2702" y="1120"/>
                  </a:lnTo>
                  <a:close/>
                  <a:moveTo>
                    <a:pt x="2991" y="1040"/>
                  </a:moveTo>
                  <a:lnTo>
                    <a:pt x="2997" y="1041"/>
                  </a:lnTo>
                  <a:lnTo>
                    <a:pt x="3002" y="1043"/>
                  </a:lnTo>
                  <a:lnTo>
                    <a:pt x="3006" y="1049"/>
                  </a:lnTo>
                  <a:lnTo>
                    <a:pt x="3006" y="1054"/>
                  </a:lnTo>
                  <a:lnTo>
                    <a:pt x="3006" y="1062"/>
                  </a:lnTo>
                  <a:lnTo>
                    <a:pt x="3004" y="1067"/>
                  </a:lnTo>
                  <a:lnTo>
                    <a:pt x="3002" y="1074"/>
                  </a:lnTo>
                  <a:lnTo>
                    <a:pt x="2998" y="1080"/>
                  </a:lnTo>
                  <a:lnTo>
                    <a:pt x="2993" y="1086"/>
                  </a:lnTo>
                  <a:lnTo>
                    <a:pt x="2989" y="1087"/>
                  </a:lnTo>
                  <a:lnTo>
                    <a:pt x="2984" y="1089"/>
                  </a:lnTo>
                  <a:lnTo>
                    <a:pt x="2980" y="1089"/>
                  </a:lnTo>
                  <a:lnTo>
                    <a:pt x="2975" y="1086"/>
                  </a:lnTo>
                  <a:lnTo>
                    <a:pt x="2971" y="1082"/>
                  </a:lnTo>
                  <a:lnTo>
                    <a:pt x="2964" y="1069"/>
                  </a:lnTo>
                  <a:lnTo>
                    <a:pt x="2960" y="1058"/>
                  </a:lnTo>
                  <a:lnTo>
                    <a:pt x="2965" y="1051"/>
                  </a:lnTo>
                  <a:lnTo>
                    <a:pt x="2976" y="1045"/>
                  </a:lnTo>
                  <a:lnTo>
                    <a:pt x="2984" y="1041"/>
                  </a:lnTo>
                  <a:lnTo>
                    <a:pt x="2991" y="1040"/>
                  </a:lnTo>
                  <a:close/>
                  <a:moveTo>
                    <a:pt x="2854" y="986"/>
                  </a:moveTo>
                  <a:lnTo>
                    <a:pt x="2878" y="990"/>
                  </a:lnTo>
                  <a:lnTo>
                    <a:pt x="2898" y="999"/>
                  </a:lnTo>
                  <a:lnTo>
                    <a:pt x="2910" y="1014"/>
                  </a:lnTo>
                  <a:lnTo>
                    <a:pt x="2921" y="1034"/>
                  </a:lnTo>
                  <a:lnTo>
                    <a:pt x="2927" y="1054"/>
                  </a:lnTo>
                  <a:lnTo>
                    <a:pt x="2931" y="1076"/>
                  </a:lnTo>
                  <a:lnTo>
                    <a:pt x="2932" y="1098"/>
                  </a:lnTo>
                  <a:lnTo>
                    <a:pt x="2931" y="1119"/>
                  </a:lnTo>
                  <a:lnTo>
                    <a:pt x="2927" y="1135"/>
                  </a:lnTo>
                  <a:lnTo>
                    <a:pt x="2925" y="1148"/>
                  </a:lnTo>
                  <a:lnTo>
                    <a:pt x="2927" y="1164"/>
                  </a:lnTo>
                  <a:lnTo>
                    <a:pt x="2932" y="1183"/>
                  </a:lnTo>
                  <a:lnTo>
                    <a:pt x="2938" y="1203"/>
                  </a:lnTo>
                  <a:lnTo>
                    <a:pt x="2943" y="1223"/>
                  </a:lnTo>
                  <a:lnTo>
                    <a:pt x="2949" y="1245"/>
                  </a:lnTo>
                  <a:lnTo>
                    <a:pt x="2954" y="1263"/>
                  </a:lnTo>
                  <a:lnTo>
                    <a:pt x="2956" y="1282"/>
                  </a:lnTo>
                  <a:lnTo>
                    <a:pt x="2954" y="1298"/>
                  </a:lnTo>
                  <a:lnTo>
                    <a:pt x="2949" y="1309"/>
                  </a:lnTo>
                  <a:lnTo>
                    <a:pt x="2938" y="1318"/>
                  </a:lnTo>
                  <a:lnTo>
                    <a:pt x="2920" y="1320"/>
                  </a:lnTo>
                  <a:lnTo>
                    <a:pt x="2887" y="1326"/>
                  </a:lnTo>
                  <a:lnTo>
                    <a:pt x="2854" y="1337"/>
                  </a:lnTo>
                  <a:lnTo>
                    <a:pt x="2834" y="1346"/>
                  </a:lnTo>
                  <a:lnTo>
                    <a:pt x="2815" y="1355"/>
                  </a:lnTo>
                  <a:lnTo>
                    <a:pt x="2799" y="1361"/>
                  </a:lnTo>
                  <a:lnTo>
                    <a:pt x="2786" y="1362"/>
                  </a:lnTo>
                  <a:lnTo>
                    <a:pt x="2775" y="1359"/>
                  </a:lnTo>
                  <a:lnTo>
                    <a:pt x="2766" y="1348"/>
                  </a:lnTo>
                  <a:lnTo>
                    <a:pt x="2760" y="1328"/>
                  </a:lnTo>
                  <a:lnTo>
                    <a:pt x="2757" y="1300"/>
                  </a:lnTo>
                  <a:lnTo>
                    <a:pt x="2753" y="1280"/>
                  </a:lnTo>
                  <a:lnTo>
                    <a:pt x="2753" y="1265"/>
                  </a:lnTo>
                  <a:lnTo>
                    <a:pt x="2757" y="1254"/>
                  </a:lnTo>
                  <a:lnTo>
                    <a:pt x="2762" y="1245"/>
                  </a:lnTo>
                  <a:lnTo>
                    <a:pt x="2775" y="1238"/>
                  </a:lnTo>
                  <a:lnTo>
                    <a:pt x="2793" y="1229"/>
                  </a:lnTo>
                  <a:lnTo>
                    <a:pt x="2819" y="1218"/>
                  </a:lnTo>
                  <a:lnTo>
                    <a:pt x="2832" y="1208"/>
                  </a:lnTo>
                  <a:lnTo>
                    <a:pt x="2841" y="1192"/>
                  </a:lnTo>
                  <a:lnTo>
                    <a:pt x="2846" y="1174"/>
                  </a:lnTo>
                  <a:lnTo>
                    <a:pt x="2846" y="1152"/>
                  </a:lnTo>
                  <a:lnTo>
                    <a:pt x="2845" y="1126"/>
                  </a:lnTo>
                  <a:lnTo>
                    <a:pt x="2841" y="1102"/>
                  </a:lnTo>
                  <a:lnTo>
                    <a:pt x="2835" y="1076"/>
                  </a:lnTo>
                  <a:lnTo>
                    <a:pt x="2832" y="1052"/>
                  </a:lnTo>
                  <a:lnTo>
                    <a:pt x="2828" y="1030"/>
                  </a:lnTo>
                  <a:lnTo>
                    <a:pt x="2826" y="1012"/>
                  </a:lnTo>
                  <a:lnTo>
                    <a:pt x="2828" y="999"/>
                  </a:lnTo>
                  <a:lnTo>
                    <a:pt x="2834" y="990"/>
                  </a:lnTo>
                  <a:lnTo>
                    <a:pt x="2843" y="988"/>
                  </a:lnTo>
                  <a:lnTo>
                    <a:pt x="2854" y="986"/>
                  </a:lnTo>
                  <a:close/>
                  <a:moveTo>
                    <a:pt x="535" y="774"/>
                  </a:moveTo>
                  <a:lnTo>
                    <a:pt x="572" y="781"/>
                  </a:lnTo>
                  <a:lnTo>
                    <a:pt x="608" y="794"/>
                  </a:lnTo>
                  <a:lnTo>
                    <a:pt x="645" y="812"/>
                  </a:lnTo>
                  <a:lnTo>
                    <a:pt x="678" y="834"/>
                  </a:lnTo>
                  <a:lnTo>
                    <a:pt x="703" y="853"/>
                  </a:lnTo>
                  <a:lnTo>
                    <a:pt x="724" y="873"/>
                  </a:lnTo>
                  <a:lnTo>
                    <a:pt x="736" y="891"/>
                  </a:lnTo>
                  <a:lnTo>
                    <a:pt x="740" y="908"/>
                  </a:lnTo>
                  <a:lnTo>
                    <a:pt x="744" y="933"/>
                  </a:lnTo>
                  <a:lnTo>
                    <a:pt x="751" y="952"/>
                  </a:lnTo>
                  <a:lnTo>
                    <a:pt x="766" y="966"/>
                  </a:lnTo>
                  <a:lnTo>
                    <a:pt x="780" y="972"/>
                  </a:lnTo>
                  <a:lnTo>
                    <a:pt x="799" y="972"/>
                  </a:lnTo>
                  <a:lnTo>
                    <a:pt x="821" y="968"/>
                  </a:lnTo>
                  <a:lnTo>
                    <a:pt x="835" y="961"/>
                  </a:lnTo>
                  <a:lnTo>
                    <a:pt x="845" y="952"/>
                  </a:lnTo>
                  <a:lnTo>
                    <a:pt x="848" y="941"/>
                  </a:lnTo>
                  <a:lnTo>
                    <a:pt x="852" y="930"/>
                  </a:lnTo>
                  <a:lnTo>
                    <a:pt x="854" y="920"/>
                  </a:lnTo>
                  <a:lnTo>
                    <a:pt x="859" y="911"/>
                  </a:lnTo>
                  <a:lnTo>
                    <a:pt x="868" y="906"/>
                  </a:lnTo>
                  <a:lnTo>
                    <a:pt x="874" y="904"/>
                  </a:lnTo>
                  <a:lnTo>
                    <a:pt x="879" y="902"/>
                  </a:lnTo>
                  <a:lnTo>
                    <a:pt x="887" y="902"/>
                  </a:lnTo>
                  <a:lnTo>
                    <a:pt x="896" y="904"/>
                  </a:lnTo>
                  <a:lnTo>
                    <a:pt x="912" y="908"/>
                  </a:lnTo>
                  <a:lnTo>
                    <a:pt x="927" y="917"/>
                  </a:lnTo>
                  <a:lnTo>
                    <a:pt x="938" y="931"/>
                  </a:lnTo>
                  <a:lnTo>
                    <a:pt x="949" y="953"/>
                  </a:lnTo>
                  <a:lnTo>
                    <a:pt x="958" y="981"/>
                  </a:lnTo>
                  <a:lnTo>
                    <a:pt x="965" y="1008"/>
                  </a:lnTo>
                  <a:lnTo>
                    <a:pt x="975" y="1036"/>
                  </a:lnTo>
                  <a:lnTo>
                    <a:pt x="984" y="1062"/>
                  </a:lnTo>
                  <a:lnTo>
                    <a:pt x="998" y="1080"/>
                  </a:lnTo>
                  <a:lnTo>
                    <a:pt x="1019" y="1097"/>
                  </a:lnTo>
                  <a:lnTo>
                    <a:pt x="1040" y="1111"/>
                  </a:lnTo>
                  <a:lnTo>
                    <a:pt x="1062" y="1124"/>
                  </a:lnTo>
                  <a:lnTo>
                    <a:pt x="1083" y="1137"/>
                  </a:lnTo>
                  <a:lnTo>
                    <a:pt x="1099" y="1150"/>
                  </a:lnTo>
                  <a:lnTo>
                    <a:pt x="1106" y="1163"/>
                  </a:lnTo>
                  <a:lnTo>
                    <a:pt x="1105" y="1177"/>
                  </a:lnTo>
                  <a:lnTo>
                    <a:pt x="1105" y="1190"/>
                  </a:lnTo>
                  <a:lnTo>
                    <a:pt x="1110" y="1205"/>
                  </a:lnTo>
                  <a:lnTo>
                    <a:pt x="1121" y="1221"/>
                  </a:lnTo>
                  <a:lnTo>
                    <a:pt x="1132" y="1236"/>
                  </a:lnTo>
                  <a:lnTo>
                    <a:pt x="1143" y="1251"/>
                  </a:lnTo>
                  <a:lnTo>
                    <a:pt x="1154" y="1265"/>
                  </a:lnTo>
                  <a:lnTo>
                    <a:pt x="1161" y="1278"/>
                  </a:lnTo>
                  <a:lnTo>
                    <a:pt x="1163" y="1289"/>
                  </a:lnTo>
                  <a:lnTo>
                    <a:pt x="1161" y="1298"/>
                  </a:lnTo>
                  <a:lnTo>
                    <a:pt x="1150" y="1304"/>
                  </a:lnTo>
                  <a:lnTo>
                    <a:pt x="1132" y="1306"/>
                  </a:lnTo>
                  <a:lnTo>
                    <a:pt x="1121" y="1306"/>
                  </a:lnTo>
                  <a:lnTo>
                    <a:pt x="1083" y="1309"/>
                  </a:lnTo>
                  <a:lnTo>
                    <a:pt x="1051" y="1315"/>
                  </a:lnTo>
                  <a:lnTo>
                    <a:pt x="1024" y="1326"/>
                  </a:lnTo>
                  <a:lnTo>
                    <a:pt x="1004" y="1339"/>
                  </a:lnTo>
                  <a:lnTo>
                    <a:pt x="989" y="1353"/>
                  </a:lnTo>
                  <a:lnTo>
                    <a:pt x="976" y="1370"/>
                  </a:lnTo>
                  <a:lnTo>
                    <a:pt x="967" y="1383"/>
                  </a:lnTo>
                  <a:lnTo>
                    <a:pt x="958" y="1388"/>
                  </a:lnTo>
                  <a:lnTo>
                    <a:pt x="949" y="1384"/>
                  </a:lnTo>
                  <a:lnTo>
                    <a:pt x="938" y="1375"/>
                  </a:lnTo>
                  <a:lnTo>
                    <a:pt x="923" y="1362"/>
                  </a:lnTo>
                  <a:lnTo>
                    <a:pt x="907" y="1350"/>
                  </a:lnTo>
                  <a:lnTo>
                    <a:pt x="896" y="1344"/>
                  </a:lnTo>
                  <a:lnTo>
                    <a:pt x="883" y="1342"/>
                  </a:lnTo>
                  <a:lnTo>
                    <a:pt x="868" y="1344"/>
                  </a:lnTo>
                  <a:lnTo>
                    <a:pt x="850" y="1348"/>
                  </a:lnTo>
                  <a:lnTo>
                    <a:pt x="830" y="1351"/>
                  </a:lnTo>
                  <a:lnTo>
                    <a:pt x="812" y="1359"/>
                  </a:lnTo>
                  <a:lnTo>
                    <a:pt x="795" y="1366"/>
                  </a:lnTo>
                  <a:lnTo>
                    <a:pt x="780" y="1373"/>
                  </a:lnTo>
                  <a:lnTo>
                    <a:pt x="771" y="1381"/>
                  </a:lnTo>
                  <a:lnTo>
                    <a:pt x="766" y="1386"/>
                  </a:lnTo>
                  <a:lnTo>
                    <a:pt x="768" y="1390"/>
                  </a:lnTo>
                  <a:lnTo>
                    <a:pt x="779" y="1392"/>
                  </a:lnTo>
                  <a:lnTo>
                    <a:pt x="801" y="1395"/>
                  </a:lnTo>
                  <a:lnTo>
                    <a:pt x="824" y="1405"/>
                  </a:lnTo>
                  <a:lnTo>
                    <a:pt x="846" y="1421"/>
                  </a:lnTo>
                  <a:lnTo>
                    <a:pt x="868" y="1441"/>
                  </a:lnTo>
                  <a:lnTo>
                    <a:pt x="881" y="1460"/>
                  </a:lnTo>
                  <a:lnTo>
                    <a:pt x="890" y="1480"/>
                  </a:lnTo>
                  <a:lnTo>
                    <a:pt x="892" y="1502"/>
                  </a:lnTo>
                  <a:lnTo>
                    <a:pt x="887" y="1524"/>
                  </a:lnTo>
                  <a:lnTo>
                    <a:pt x="874" y="1548"/>
                  </a:lnTo>
                  <a:lnTo>
                    <a:pt x="868" y="1555"/>
                  </a:lnTo>
                  <a:lnTo>
                    <a:pt x="841" y="1583"/>
                  </a:lnTo>
                  <a:lnTo>
                    <a:pt x="815" y="1601"/>
                  </a:lnTo>
                  <a:lnTo>
                    <a:pt x="790" y="1616"/>
                  </a:lnTo>
                  <a:lnTo>
                    <a:pt x="766" y="1628"/>
                  </a:lnTo>
                  <a:lnTo>
                    <a:pt x="736" y="1643"/>
                  </a:lnTo>
                  <a:lnTo>
                    <a:pt x="713" y="1660"/>
                  </a:lnTo>
                  <a:lnTo>
                    <a:pt x="694" y="1685"/>
                  </a:lnTo>
                  <a:lnTo>
                    <a:pt x="678" y="1713"/>
                  </a:lnTo>
                  <a:lnTo>
                    <a:pt x="669" y="1727"/>
                  </a:lnTo>
                  <a:lnTo>
                    <a:pt x="660" y="1742"/>
                  </a:lnTo>
                  <a:lnTo>
                    <a:pt x="647" y="1753"/>
                  </a:lnTo>
                  <a:lnTo>
                    <a:pt x="630" y="1760"/>
                  </a:lnTo>
                  <a:lnTo>
                    <a:pt x="612" y="1762"/>
                  </a:lnTo>
                  <a:lnTo>
                    <a:pt x="594" y="1768"/>
                  </a:lnTo>
                  <a:lnTo>
                    <a:pt x="577" y="1779"/>
                  </a:lnTo>
                  <a:lnTo>
                    <a:pt x="562" y="1799"/>
                  </a:lnTo>
                  <a:lnTo>
                    <a:pt x="550" y="1823"/>
                  </a:lnTo>
                  <a:lnTo>
                    <a:pt x="539" y="1848"/>
                  </a:lnTo>
                  <a:lnTo>
                    <a:pt x="531" y="1876"/>
                  </a:lnTo>
                  <a:lnTo>
                    <a:pt x="526" y="1902"/>
                  </a:lnTo>
                  <a:lnTo>
                    <a:pt x="522" y="1925"/>
                  </a:lnTo>
                  <a:lnTo>
                    <a:pt x="520" y="1946"/>
                  </a:lnTo>
                  <a:lnTo>
                    <a:pt x="517" y="1958"/>
                  </a:lnTo>
                  <a:lnTo>
                    <a:pt x="509" y="1973"/>
                  </a:lnTo>
                  <a:lnTo>
                    <a:pt x="497" y="1986"/>
                  </a:lnTo>
                  <a:lnTo>
                    <a:pt x="475" y="2002"/>
                  </a:lnTo>
                  <a:lnTo>
                    <a:pt x="451" y="2019"/>
                  </a:lnTo>
                  <a:lnTo>
                    <a:pt x="427" y="2035"/>
                  </a:lnTo>
                  <a:lnTo>
                    <a:pt x="407" y="2050"/>
                  </a:lnTo>
                  <a:lnTo>
                    <a:pt x="392" y="2068"/>
                  </a:lnTo>
                  <a:lnTo>
                    <a:pt x="381" y="2094"/>
                  </a:lnTo>
                  <a:lnTo>
                    <a:pt x="377" y="2122"/>
                  </a:lnTo>
                  <a:lnTo>
                    <a:pt x="381" y="2153"/>
                  </a:lnTo>
                  <a:lnTo>
                    <a:pt x="385" y="2188"/>
                  </a:lnTo>
                  <a:lnTo>
                    <a:pt x="387" y="2230"/>
                  </a:lnTo>
                  <a:lnTo>
                    <a:pt x="385" y="2256"/>
                  </a:lnTo>
                  <a:lnTo>
                    <a:pt x="379" y="2272"/>
                  </a:lnTo>
                  <a:lnTo>
                    <a:pt x="372" y="2279"/>
                  </a:lnTo>
                  <a:lnTo>
                    <a:pt x="359" y="2278"/>
                  </a:lnTo>
                  <a:lnTo>
                    <a:pt x="348" y="2268"/>
                  </a:lnTo>
                  <a:lnTo>
                    <a:pt x="334" y="2254"/>
                  </a:lnTo>
                  <a:lnTo>
                    <a:pt x="315" y="2234"/>
                  </a:lnTo>
                  <a:lnTo>
                    <a:pt x="295" y="2208"/>
                  </a:lnTo>
                  <a:lnTo>
                    <a:pt x="269" y="2180"/>
                  </a:lnTo>
                  <a:lnTo>
                    <a:pt x="242" y="2162"/>
                  </a:lnTo>
                  <a:lnTo>
                    <a:pt x="211" y="2153"/>
                  </a:lnTo>
                  <a:lnTo>
                    <a:pt x="182" y="2149"/>
                  </a:lnTo>
                  <a:lnTo>
                    <a:pt x="152" y="2149"/>
                  </a:lnTo>
                  <a:lnTo>
                    <a:pt x="123" y="2155"/>
                  </a:lnTo>
                  <a:lnTo>
                    <a:pt x="97" y="2162"/>
                  </a:lnTo>
                  <a:lnTo>
                    <a:pt x="75" y="2169"/>
                  </a:lnTo>
                  <a:lnTo>
                    <a:pt x="51" y="2177"/>
                  </a:lnTo>
                  <a:lnTo>
                    <a:pt x="26" y="2177"/>
                  </a:lnTo>
                  <a:lnTo>
                    <a:pt x="0" y="2177"/>
                  </a:lnTo>
                  <a:lnTo>
                    <a:pt x="4" y="2083"/>
                  </a:lnTo>
                  <a:lnTo>
                    <a:pt x="11" y="1993"/>
                  </a:lnTo>
                  <a:lnTo>
                    <a:pt x="26" y="1881"/>
                  </a:lnTo>
                  <a:lnTo>
                    <a:pt x="46" y="1773"/>
                  </a:lnTo>
                  <a:lnTo>
                    <a:pt x="70" y="1665"/>
                  </a:lnTo>
                  <a:lnTo>
                    <a:pt x="99" y="1560"/>
                  </a:lnTo>
                  <a:lnTo>
                    <a:pt x="136" y="1456"/>
                  </a:lnTo>
                  <a:lnTo>
                    <a:pt x="154" y="1406"/>
                  </a:lnTo>
                  <a:lnTo>
                    <a:pt x="185" y="1331"/>
                  </a:lnTo>
                  <a:lnTo>
                    <a:pt x="218" y="1258"/>
                  </a:lnTo>
                  <a:lnTo>
                    <a:pt x="244" y="1208"/>
                  </a:lnTo>
                  <a:lnTo>
                    <a:pt x="280" y="1139"/>
                  </a:lnTo>
                  <a:lnTo>
                    <a:pt x="301" y="1148"/>
                  </a:lnTo>
                  <a:lnTo>
                    <a:pt x="315" y="1161"/>
                  </a:lnTo>
                  <a:lnTo>
                    <a:pt x="324" y="1174"/>
                  </a:lnTo>
                  <a:lnTo>
                    <a:pt x="328" y="1188"/>
                  </a:lnTo>
                  <a:lnTo>
                    <a:pt x="330" y="1208"/>
                  </a:lnTo>
                  <a:lnTo>
                    <a:pt x="337" y="1234"/>
                  </a:lnTo>
                  <a:lnTo>
                    <a:pt x="348" y="1260"/>
                  </a:lnTo>
                  <a:lnTo>
                    <a:pt x="359" y="1282"/>
                  </a:lnTo>
                  <a:lnTo>
                    <a:pt x="368" y="1293"/>
                  </a:lnTo>
                  <a:lnTo>
                    <a:pt x="376" y="1300"/>
                  </a:lnTo>
                  <a:lnTo>
                    <a:pt x="383" y="1300"/>
                  </a:lnTo>
                  <a:lnTo>
                    <a:pt x="390" y="1296"/>
                  </a:lnTo>
                  <a:lnTo>
                    <a:pt x="394" y="1284"/>
                  </a:lnTo>
                  <a:lnTo>
                    <a:pt x="398" y="1263"/>
                  </a:lnTo>
                  <a:lnTo>
                    <a:pt x="399" y="1221"/>
                  </a:lnTo>
                  <a:lnTo>
                    <a:pt x="401" y="1185"/>
                  </a:lnTo>
                  <a:lnTo>
                    <a:pt x="405" y="1155"/>
                  </a:lnTo>
                  <a:lnTo>
                    <a:pt x="410" y="1130"/>
                  </a:lnTo>
                  <a:lnTo>
                    <a:pt x="418" y="1111"/>
                  </a:lnTo>
                  <a:lnTo>
                    <a:pt x="429" y="1100"/>
                  </a:lnTo>
                  <a:lnTo>
                    <a:pt x="445" y="1097"/>
                  </a:lnTo>
                  <a:lnTo>
                    <a:pt x="458" y="1095"/>
                  </a:lnTo>
                  <a:lnTo>
                    <a:pt x="464" y="1087"/>
                  </a:lnTo>
                  <a:lnTo>
                    <a:pt x="465" y="1076"/>
                  </a:lnTo>
                  <a:lnTo>
                    <a:pt x="462" y="1060"/>
                  </a:lnTo>
                  <a:lnTo>
                    <a:pt x="456" y="1041"/>
                  </a:lnTo>
                  <a:lnTo>
                    <a:pt x="449" y="1019"/>
                  </a:lnTo>
                  <a:lnTo>
                    <a:pt x="442" y="994"/>
                  </a:lnTo>
                  <a:lnTo>
                    <a:pt x="434" y="968"/>
                  </a:lnTo>
                  <a:lnTo>
                    <a:pt x="425" y="913"/>
                  </a:lnTo>
                  <a:lnTo>
                    <a:pt x="473" y="849"/>
                  </a:lnTo>
                  <a:lnTo>
                    <a:pt x="497" y="821"/>
                  </a:lnTo>
                  <a:lnTo>
                    <a:pt x="535" y="774"/>
                  </a:lnTo>
                  <a:close/>
                  <a:moveTo>
                    <a:pt x="3762" y="623"/>
                  </a:moveTo>
                  <a:lnTo>
                    <a:pt x="3788" y="649"/>
                  </a:lnTo>
                  <a:lnTo>
                    <a:pt x="3861" y="726"/>
                  </a:lnTo>
                  <a:lnTo>
                    <a:pt x="3914" y="787"/>
                  </a:lnTo>
                  <a:lnTo>
                    <a:pt x="3964" y="849"/>
                  </a:lnTo>
                  <a:lnTo>
                    <a:pt x="4028" y="935"/>
                  </a:lnTo>
                  <a:lnTo>
                    <a:pt x="4088" y="1023"/>
                  </a:lnTo>
                  <a:lnTo>
                    <a:pt x="4143" y="1115"/>
                  </a:lnTo>
                  <a:lnTo>
                    <a:pt x="4194" y="1208"/>
                  </a:lnTo>
                  <a:lnTo>
                    <a:pt x="4218" y="1258"/>
                  </a:lnTo>
                  <a:lnTo>
                    <a:pt x="4253" y="1331"/>
                  </a:lnTo>
                  <a:lnTo>
                    <a:pt x="4284" y="1406"/>
                  </a:lnTo>
                  <a:lnTo>
                    <a:pt x="4302" y="1456"/>
                  </a:lnTo>
                  <a:lnTo>
                    <a:pt x="4337" y="1560"/>
                  </a:lnTo>
                  <a:lnTo>
                    <a:pt x="4367" y="1665"/>
                  </a:lnTo>
                  <a:lnTo>
                    <a:pt x="4392" y="1773"/>
                  </a:lnTo>
                  <a:lnTo>
                    <a:pt x="4412" y="1881"/>
                  </a:lnTo>
                  <a:lnTo>
                    <a:pt x="4425" y="1993"/>
                  </a:lnTo>
                  <a:lnTo>
                    <a:pt x="4434" y="2107"/>
                  </a:lnTo>
                  <a:lnTo>
                    <a:pt x="4438" y="2221"/>
                  </a:lnTo>
                  <a:lnTo>
                    <a:pt x="4434" y="2334"/>
                  </a:lnTo>
                  <a:lnTo>
                    <a:pt x="4425" y="2448"/>
                  </a:lnTo>
                  <a:lnTo>
                    <a:pt x="4412" y="2558"/>
                  </a:lnTo>
                  <a:lnTo>
                    <a:pt x="4392" y="2668"/>
                  </a:lnTo>
                  <a:lnTo>
                    <a:pt x="4383" y="2714"/>
                  </a:lnTo>
                  <a:lnTo>
                    <a:pt x="4381" y="2709"/>
                  </a:lnTo>
                  <a:lnTo>
                    <a:pt x="4356" y="2657"/>
                  </a:lnTo>
                  <a:lnTo>
                    <a:pt x="4324" y="2604"/>
                  </a:lnTo>
                  <a:lnTo>
                    <a:pt x="4291" y="2553"/>
                  </a:lnTo>
                  <a:lnTo>
                    <a:pt x="4257" y="2499"/>
                  </a:lnTo>
                  <a:lnTo>
                    <a:pt x="4226" y="2448"/>
                  </a:lnTo>
                  <a:lnTo>
                    <a:pt x="4198" y="2399"/>
                  </a:lnTo>
                  <a:lnTo>
                    <a:pt x="4176" y="2351"/>
                  </a:lnTo>
                  <a:lnTo>
                    <a:pt x="4158" y="2301"/>
                  </a:lnTo>
                  <a:lnTo>
                    <a:pt x="4138" y="2259"/>
                  </a:lnTo>
                  <a:lnTo>
                    <a:pt x="4117" y="2224"/>
                  </a:lnTo>
                  <a:lnTo>
                    <a:pt x="4097" y="2199"/>
                  </a:lnTo>
                  <a:lnTo>
                    <a:pt x="4077" y="2186"/>
                  </a:lnTo>
                  <a:lnTo>
                    <a:pt x="4059" y="2182"/>
                  </a:lnTo>
                  <a:lnTo>
                    <a:pt x="4052" y="2188"/>
                  </a:lnTo>
                  <a:lnTo>
                    <a:pt x="4048" y="2201"/>
                  </a:lnTo>
                  <a:lnTo>
                    <a:pt x="4050" y="2219"/>
                  </a:lnTo>
                  <a:lnTo>
                    <a:pt x="4055" y="2241"/>
                  </a:lnTo>
                  <a:lnTo>
                    <a:pt x="4063" y="2268"/>
                  </a:lnTo>
                  <a:lnTo>
                    <a:pt x="4074" y="2298"/>
                  </a:lnTo>
                  <a:lnTo>
                    <a:pt x="4086" y="2329"/>
                  </a:lnTo>
                  <a:lnTo>
                    <a:pt x="4099" y="2360"/>
                  </a:lnTo>
                  <a:lnTo>
                    <a:pt x="4112" y="2391"/>
                  </a:lnTo>
                  <a:lnTo>
                    <a:pt x="4125" y="2419"/>
                  </a:lnTo>
                  <a:lnTo>
                    <a:pt x="4138" y="2444"/>
                  </a:lnTo>
                  <a:lnTo>
                    <a:pt x="4149" y="2465"/>
                  </a:lnTo>
                  <a:lnTo>
                    <a:pt x="4169" y="2505"/>
                  </a:lnTo>
                  <a:lnTo>
                    <a:pt x="4191" y="2551"/>
                  </a:lnTo>
                  <a:lnTo>
                    <a:pt x="4215" y="2597"/>
                  </a:lnTo>
                  <a:lnTo>
                    <a:pt x="4240" y="2644"/>
                  </a:lnTo>
                  <a:lnTo>
                    <a:pt x="4269" y="2688"/>
                  </a:lnTo>
                  <a:lnTo>
                    <a:pt x="4301" y="2725"/>
                  </a:lnTo>
                  <a:lnTo>
                    <a:pt x="4334" y="2754"/>
                  </a:lnTo>
                  <a:lnTo>
                    <a:pt x="4367" y="2778"/>
                  </a:lnTo>
                  <a:lnTo>
                    <a:pt x="4337" y="2883"/>
                  </a:lnTo>
                  <a:lnTo>
                    <a:pt x="4302" y="2984"/>
                  </a:lnTo>
                  <a:lnTo>
                    <a:pt x="4262" y="3084"/>
                  </a:lnTo>
                  <a:lnTo>
                    <a:pt x="4218" y="3184"/>
                  </a:lnTo>
                  <a:lnTo>
                    <a:pt x="4194" y="3231"/>
                  </a:lnTo>
                  <a:lnTo>
                    <a:pt x="4143" y="3327"/>
                  </a:lnTo>
                  <a:lnTo>
                    <a:pt x="4108" y="3383"/>
                  </a:lnTo>
                  <a:lnTo>
                    <a:pt x="4039" y="3490"/>
                  </a:lnTo>
                  <a:lnTo>
                    <a:pt x="3964" y="3592"/>
                  </a:lnTo>
                  <a:lnTo>
                    <a:pt x="3914" y="3655"/>
                  </a:lnTo>
                  <a:lnTo>
                    <a:pt x="3861" y="3714"/>
                  </a:lnTo>
                  <a:lnTo>
                    <a:pt x="3788" y="3791"/>
                  </a:lnTo>
                  <a:lnTo>
                    <a:pt x="3711" y="3864"/>
                  </a:lnTo>
                  <a:lnTo>
                    <a:pt x="3628" y="3935"/>
                  </a:lnTo>
                  <a:lnTo>
                    <a:pt x="3542" y="4003"/>
                  </a:lnTo>
                  <a:lnTo>
                    <a:pt x="3453" y="4066"/>
                  </a:lnTo>
                  <a:lnTo>
                    <a:pt x="3447" y="4044"/>
                  </a:lnTo>
                  <a:lnTo>
                    <a:pt x="3443" y="4022"/>
                  </a:lnTo>
                  <a:lnTo>
                    <a:pt x="3438" y="3992"/>
                  </a:lnTo>
                  <a:lnTo>
                    <a:pt x="3432" y="3963"/>
                  </a:lnTo>
                  <a:lnTo>
                    <a:pt x="3423" y="3934"/>
                  </a:lnTo>
                  <a:lnTo>
                    <a:pt x="3409" y="3902"/>
                  </a:lnTo>
                  <a:lnTo>
                    <a:pt x="3390" y="3877"/>
                  </a:lnTo>
                  <a:lnTo>
                    <a:pt x="3376" y="3847"/>
                  </a:lnTo>
                  <a:lnTo>
                    <a:pt x="3361" y="3814"/>
                  </a:lnTo>
                  <a:lnTo>
                    <a:pt x="3348" y="3781"/>
                  </a:lnTo>
                  <a:lnTo>
                    <a:pt x="3341" y="3748"/>
                  </a:lnTo>
                  <a:lnTo>
                    <a:pt x="3335" y="3715"/>
                  </a:lnTo>
                  <a:lnTo>
                    <a:pt x="3337" y="3684"/>
                  </a:lnTo>
                  <a:lnTo>
                    <a:pt x="3343" y="3657"/>
                  </a:lnTo>
                  <a:lnTo>
                    <a:pt x="3357" y="3631"/>
                  </a:lnTo>
                  <a:lnTo>
                    <a:pt x="3378" y="3604"/>
                  </a:lnTo>
                  <a:lnTo>
                    <a:pt x="3392" y="3578"/>
                  </a:lnTo>
                  <a:lnTo>
                    <a:pt x="3403" y="3554"/>
                  </a:lnTo>
                  <a:lnTo>
                    <a:pt x="3409" y="3536"/>
                  </a:lnTo>
                  <a:lnTo>
                    <a:pt x="3409" y="3517"/>
                  </a:lnTo>
                  <a:lnTo>
                    <a:pt x="3401" y="3504"/>
                  </a:lnTo>
                  <a:lnTo>
                    <a:pt x="3385" y="3495"/>
                  </a:lnTo>
                  <a:lnTo>
                    <a:pt x="3374" y="3488"/>
                  </a:lnTo>
                  <a:lnTo>
                    <a:pt x="3368" y="3477"/>
                  </a:lnTo>
                  <a:lnTo>
                    <a:pt x="3368" y="3462"/>
                  </a:lnTo>
                  <a:lnTo>
                    <a:pt x="3370" y="3446"/>
                  </a:lnTo>
                  <a:lnTo>
                    <a:pt x="3372" y="3427"/>
                  </a:lnTo>
                  <a:lnTo>
                    <a:pt x="3374" y="3409"/>
                  </a:lnTo>
                  <a:lnTo>
                    <a:pt x="3370" y="3391"/>
                  </a:lnTo>
                  <a:lnTo>
                    <a:pt x="3361" y="3374"/>
                  </a:lnTo>
                  <a:lnTo>
                    <a:pt x="3346" y="3360"/>
                  </a:lnTo>
                  <a:lnTo>
                    <a:pt x="3321" y="3339"/>
                  </a:lnTo>
                  <a:lnTo>
                    <a:pt x="3299" y="3312"/>
                  </a:lnTo>
                  <a:lnTo>
                    <a:pt x="3280" y="3281"/>
                  </a:lnTo>
                  <a:lnTo>
                    <a:pt x="3268" y="3248"/>
                  </a:lnTo>
                  <a:lnTo>
                    <a:pt x="3262" y="3217"/>
                  </a:lnTo>
                  <a:lnTo>
                    <a:pt x="3260" y="3187"/>
                  </a:lnTo>
                  <a:lnTo>
                    <a:pt x="3266" y="3162"/>
                  </a:lnTo>
                  <a:lnTo>
                    <a:pt x="3273" y="3143"/>
                  </a:lnTo>
                  <a:lnTo>
                    <a:pt x="3279" y="3123"/>
                  </a:lnTo>
                  <a:lnTo>
                    <a:pt x="3280" y="3103"/>
                  </a:lnTo>
                  <a:lnTo>
                    <a:pt x="3280" y="3084"/>
                  </a:lnTo>
                  <a:lnTo>
                    <a:pt x="3279" y="3066"/>
                  </a:lnTo>
                  <a:lnTo>
                    <a:pt x="3271" y="3050"/>
                  </a:lnTo>
                  <a:lnTo>
                    <a:pt x="3258" y="3037"/>
                  </a:lnTo>
                  <a:lnTo>
                    <a:pt x="3242" y="3028"/>
                  </a:lnTo>
                  <a:lnTo>
                    <a:pt x="3222" y="3026"/>
                  </a:lnTo>
                  <a:lnTo>
                    <a:pt x="3185" y="3022"/>
                  </a:lnTo>
                  <a:lnTo>
                    <a:pt x="3147" y="3015"/>
                  </a:lnTo>
                  <a:lnTo>
                    <a:pt x="3105" y="3004"/>
                  </a:lnTo>
                  <a:lnTo>
                    <a:pt x="3063" y="2995"/>
                  </a:lnTo>
                  <a:lnTo>
                    <a:pt x="3020" y="2987"/>
                  </a:lnTo>
                  <a:lnTo>
                    <a:pt x="2984" y="2987"/>
                  </a:lnTo>
                  <a:lnTo>
                    <a:pt x="2969" y="2989"/>
                  </a:lnTo>
                  <a:lnTo>
                    <a:pt x="2956" y="2991"/>
                  </a:lnTo>
                  <a:lnTo>
                    <a:pt x="2901" y="3007"/>
                  </a:lnTo>
                  <a:lnTo>
                    <a:pt x="2854" y="3022"/>
                  </a:lnTo>
                  <a:lnTo>
                    <a:pt x="2813" y="3035"/>
                  </a:lnTo>
                  <a:lnTo>
                    <a:pt x="2775" y="3048"/>
                  </a:lnTo>
                  <a:lnTo>
                    <a:pt x="2758" y="3050"/>
                  </a:lnTo>
                  <a:lnTo>
                    <a:pt x="2740" y="3046"/>
                  </a:lnTo>
                  <a:lnTo>
                    <a:pt x="2722" y="3037"/>
                  </a:lnTo>
                  <a:lnTo>
                    <a:pt x="2702" y="3024"/>
                  </a:lnTo>
                  <a:lnTo>
                    <a:pt x="2667" y="2995"/>
                  </a:lnTo>
                  <a:lnTo>
                    <a:pt x="2630" y="2962"/>
                  </a:lnTo>
                  <a:lnTo>
                    <a:pt x="2594" y="2925"/>
                  </a:lnTo>
                  <a:lnTo>
                    <a:pt x="2559" y="2890"/>
                  </a:lnTo>
                  <a:lnTo>
                    <a:pt x="2524" y="2855"/>
                  </a:lnTo>
                  <a:lnTo>
                    <a:pt x="2484" y="2815"/>
                  </a:lnTo>
                  <a:lnTo>
                    <a:pt x="2445" y="2776"/>
                  </a:lnTo>
                  <a:lnTo>
                    <a:pt x="2427" y="2753"/>
                  </a:lnTo>
                  <a:lnTo>
                    <a:pt x="2410" y="2731"/>
                  </a:lnTo>
                  <a:lnTo>
                    <a:pt x="2399" y="2709"/>
                  </a:lnTo>
                  <a:lnTo>
                    <a:pt x="2394" y="2687"/>
                  </a:lnTo>
                  <a:lnTo>
                    <a:pt x="2396" y="2668"/>
                  </a:lnTo>
                  <a:lnTo>
                    <a:pt x="2407" y="2652"/>
                  </a:lnTo>
                  <a:lnTo>
                    <a:pt x="2410" y="2648"/>
                  </a:lnTo>
                  <a:lnTo>
                    <a:pt x="2427" y="2632"/>
                  </a:lnTo>
                  <a:lnTo>
                    <a:pt x="2434" y="2617"/>
                  </a:lnTo>
                  <a:lnTo>
                    <a:pt x="2438" y="2606"/>
                  </a:lnTo>
                  <a:lnTo>
                    <a:pt x="2436" y="2595"/>
                  </a:lnTo>
                  <a:lnTo>
                    <a:pt x="2429" y="2586"/>
                  </a:lnTo>
                  <a:lnTo>
                    <a:pt x="2421" y="2575"/>
                  </a:lnTo>
                  <a:lnTo>
                    <a:pt x="2410" y="2564"/>
                  </a:lnTo>
                  <a:lnTo>
                    <a:pt x="2401" y="2551"/>
                  </a:lnTo>
                  <a:lnTo>
                    <a:pt x="2394" y="2532"/>
                  </a:lnTo>
                  <a:lnTo>
                    <a:pt x="2392" y="2512"/>
                  </a:lnTo>
                  <a:lnTo>
                    <a:pt x="2394" y="2488"/>
                  </a:lnTo>
                  <a:lnTo>
                    <a:pt x="2401" y="2465"/>
                  </a:lnTo>
                  <a:lnTo>
                    <a:pt x="2410" y="2443"/>
                  </a:lnTo>
                  <a:lnTo>
                    <a:pt x="2425" y="2415"/>
                  </a:lnTo>
                  <a:lnTo>
                    <a:pt x="2442" y="2391"/>
                  </a:lnTo>
                  <a:lnTo>
                    <a:pt x="2445" y="2382"/>
                  </a:lnTo>
                  <a:lnTo>
                    <a:pt x="2456" y="2362"/>
                  </a:lnTo>
                  <a:lnTo>
                    <a:pt x="2464" y="2336"/>
                  </a:lnTo>
                  <a:lnTo>
                    <a:pt x="2475" y="2309"/>
                  </a:lnTo>
                  <a:lnTo>
                    <a:pt x="2484" y="2281"/>
                  </a:lnTo>
                  <a:lnTo>
                    <a:pt x="2495" y="2254"/>
                  </a:lnTo>
                  <a:lnTo>
                    <a:pt x="2509" y="2234"/>
                  </a:lnTo>
                  <a:lnTo>
                    <a:pt x="2524" y="2217"/>
                  </a:lnTo>
                  <a:lnTo>
                    <a:pt x="2542" y="2210"/>
                  </a:lnTo>
                  <a:lnTo>
                    <a:pt x="2570" y="2202"/>
                  </a:lnTo>
                  <a:lnTo>
                    <a:pt x="2592" y="2188"/>
                  </a:lnTo>
                  <a:lnTo>
                    <a:pt x="2612" y="2168"/>
                  </a:lnTo>
                  <a:lnTo>
                    <a:pt x="2627" y="2144"/>
                  </a:lnTo>
                  <a:lnTo>
                    <a:pt x="2636" y="2118"/>
                  </a:lnTo>
                  <a:lnTo>
                    <a:pt x="2639" y="2091"/>
                  </a:lnTo>
                  <a:lnTo>
                    <a:pt x="2643" y="2063"/>
                  </a:lnTo>
                  <a:lnTo>
                    <a:pt x="2656" y="2035"/>
                  </a:lnTo>
                  <a:lnTo>
                    <a:pt x="2676" y="2013"/>
                  </a:lnTo>
                  <a:lnTo>
                    <a:pt x="2702" y="1995"/>
                  </a:lnTo>
                  <a:lnTo>
                    <a:pt x="2735" y="1984"/>
                  </a:lnTo>
                  <a:lnTo>
                    <a:pt x="2758" y="1977"/>
                  </a:lnTo>
                  <a:lnTo>
                    <a:pt x="2780" y="1966"/>
                  </a:lnTo>
                  <a:lnTo>
                    <a:pt x="2801" y="1955"/>
                  </a:lnTo>
                  <a:lnTo>
                    <a:pt x="2824" y="1946"/>
                  </a:lnTo>
                  <a:lnTo>
                    <a:pt x="2854" y="1936"/>
                  </a:lnTo>
                  <a:lnTo>
                    <a:pt x="2878" y="1935"/>
                  </a:lnTo>
                  <a:lnTo>
                    <a:pt x="2905" y="1933"/>
                  </a:lnTo>
                  <a:lnTo>
                    <a:pt x="2934" y="1931"/>
                  </a:lnTo>
                  <a:lnTo>
                    <a:pt x="2960" y="1927"/>
                  </a:lnTo>
                  <a:lnTo>
                    <a:pt x="2984" y="1920"/>
                  </a:lnTo>
                  <a:lnTo>
                    <a:pt x="3020" y="1907"/>
                  </a:lnTo>
                  <a:lnTo>
                    <a:pt x="3046" y="1898"/>
                  </a:lnTo>
                  <a:lnTo>
                    <a:pt x="3073" y="1891"/>
                  </a:lnTo>
                  <a:lnTo>
                    <a:pt x="3105" y="1883"/>
                  </a:lnTo>
                  <a:lnTo>
                    <a:pt x="3141" y="1881"/>
                  </a:lnTo>
                  <a:lnTo>
                    <a:pt x="3172" y="1881"/>
                  </a:lnTo>
                  <a:lnTo>
                    <a:pt x="3202" y="1878"/>
                  </a:lnTo>
                  <a:lnTo>
                    <a:pt x="3229" y="1876"/>
                  </a:lnTo>
                  <a:lnTo>
                    <a:pt x="3253" y="1874"/>
                  </a:lnTo>
                  <a:lnTo>
                    <a:pt x="3275" y="1872"/>
                  </a:lnTo>
                  <a:lnTo>
                    <a:pt x="3291" y="1874"/>
                  </a:lnTo>
                  <a:lnTo>
                    <a:pt x="3304" y="1880"/>
                  </a:lnTo>
                  <a:lnTo>
                    <a:pt x="3313" y="1891"/>
                  </a:lnTo>
                  <a:lnTo>
                    <a:pt x="3319" y="1905"/>
                  </a:lnTo>
                  <a:lnTo>
                    <a:pt x="3317" y="1927"/>
                  </a:lnTo>
                  <a:lnTo>
                    <a:pt x="3317" y="1953"/>
                  </a:lnTo>
                  <a:lnTo>
                    <a:pt x="3324" y="1973"/>
                  </a:lnTo>
                  <a:lnTo>
                    <a:pt x="3337" y="1991"/>
                  </a:lnTo>
                  <a:lnTo>
                    <a:pt x="3354" y="2006"/>
                  </a:lnTo>
                  <a:lnTo>
                    <a:pt x="3376" y="2017"/>
                  </a:lnTo>
                  <a:lnTo>
                    <a:pt x="3398" y="2028"/>
                  </a:lnTo>
                  <a:lnTo>
                    <a:pt x="3420" y="2039"/>
                  </a:lnTo>
                  <a:lnTo>
                    <a:pt x="3443" y="2048"/>
                  </a:lnTo>
                  <a:lnTo>
                    <a:pt x="3456" y="2056"/>
                  </a:lnTo>
                  <a:lnTo>
                    <a:pt x="3469" y="2063"/>
                  </a:lnTo>
                  <a:lnTo>
                    <a:pt x="3493" y="2076"/>
                  </a:lnTo>
                  <a:lnTo>
                    <a:pt x="3515" y="2089"/>
                  </a:lnTo>
                  <a:lnTo>
                    <a:pt x="3539" y="2100"/>
                  </a:lnTo>
                  <a:lnTo>
                    <a:pt x="3563" y="2109"/>
                  </a:lnTo>
                  <a:lnTo>
                    <a:pt x="3583" y="2114"/>
                  </a:lnTo>
                  <a:lnTo>
                    <a:pt x="3603" y="2113"/>
                  </a:lnTo>
                  <a:lnTo>
                    <a:pt x="3617" y="2107"/>
                  </a:lnTo>
                  <a:lnTo>
                    <a:pt x="3628" y="2091"/>
                  </a:lnTo>
                  <a:lnTo>
                    <a:pt x="3641" y="2074"/>
                  </a:lnTo>
                  <a:lnTo>
                    <a:pt x="3660" y="2063"/>
                  </a:lnTo>
                  <a:lnTo>
                    <a:pt x="3680" y="2057"/>
                  </a:lnTo>
                  <a:lnTo>
                    <a:pt x="3705" y="2057"/>
                  </a:lnTo>
                  <a:lnTo>
                    <a:pt x="3733" y="2059"/>
                  </a:lnTo>
                  <a:lnTo>
                    <a:pt x="3760" y="2063"/>
                  </a:lnTo>
                  <a:lnTo>
                    <a:pt x="3786" y="2068"/>
                  </a:lnTo>
                  <a:lnTo>
                    <a:pt x="3821" y="2076"/>
                  </a:lnTo>
                  <a:lnTo>
                    <a:pt x="3861" y="2083"/>
                  </a:lnTo>
                  <a:lnTo>
                    <a:pt x="3901" y="2089"/>
                  </a:lnTo>
                  <a:lnTo>
                    <a:pt x="3943" y="2094"/>
                  </a:lnTo>
                  <a:lnTo>
                    <a:pt x="3980" y="2098"/>
                  </a:lnTo>
                  <a:lnTo>
                    <a:pt x="4013" y="2098"/>
                  </a:lnTo>
                  <a:lnTo>
                    <a:pt x="4046" y="2089"/>
                  </a:lnTo>
                  <a:lnTo>
                    <a:pt x="4077" y="2072"/>
                  </a:lnTo>
                  <a:lnTo>
                    <a:pt x="4103" y="2048"/>
                  </a:lnTo>
                  <a:lnTo>
                    <a:pt x="4123" y="2019"/>
                  </a:lnTo>
                  <a:lnTo>
                    <a:pt x="4132" y="1990"/>
                  </a:lnTo>
                  <a:lnTo>
                    <a:pt x="4130" y="1971"/>
                  </a:lnTo>
                  <a:lnTo>
                    <a:pt x="4121" y="1958"/>
                  </a:lnTo>
                  <a:lnTo>
                    <a:pt x="4106" y="1947"/>
                  </a:lnTo>
                  <a:lnTo>
                    <a:pt x="4084" y="1938"/>
                  </a:lnTo>
                  <a:lnTo>
                    <a:pt x="4059" y="1933"/>
                  </a:lnTo>
                  <a:lnTo>
                    <a:pt x="4030" y="1929"/>
                  </a:lnTo>
                  <a:lnTo>
                    <a:pt x="3997" y="1927"/>
                  </a:lnTo>
                  <a:lnTo>
                    <a:pt x="3962" y="1927"/>
                  </a:lnTo>
                  <a:lnTo>
                    <a:pt x="3923" y="1925"/>
                  </a:lnTo>
                  <a:lnTo>
                    <a:pt x="3894" y="1922"/>
                  </a:lnTo>
                  <a:lnTo>
                    <a:pt x="3870" y="1916"/>
                  </a:lnTo>
                  <a:lnTo>
                    <a:pt x="3852" y="1907"/>
                  </a:lnTo>
                  <a:lnTo>
                    <a:pt x="3843" y="1892"/>
                  </a:lnTo>
                  <a:lnTo>
                    <a:pt x="3839" y="1876"/>
                  </a:lnTo>
                  <a:lnTo>
                    <a:pt x="3843" y="1854"/>
                  </a:lnTo>
                  <a:lnTo>
                    <a:pt x="3856" y="1821"/>
                  </a:lnTo>
                  <a:lnTo>
                    <a:pt x="3870" y="1790"/>
                  </a:lnTo>
                  <a:lnTo>
                    <a:pt x="3889" y="1762"/>
                  </a:lnTo>
                  <a:lnTo>
                    <a:pt x="3911" y="1740"/>
                  </a:lnTo>
                  <a:lnTo>
                    <a:pt x="3940" y="1724"/>
                  </a:lnTo>
                  <a:lnTo>
                    <a:pt x="3989" y="1704"/>
                  </a:lnTo>
                  <a:lnTo>
                    <a:pt x="4037" y="1693"/>
                  </a:lnTo>
                  <a:lnTo>
                    <a:pt x="4086" y="1689"/>
                  </a:lnTo>
                  <a:lnTo>
                    <a:pt x="4119" y="1693"/>
                  </a:lnTo>
                  <a:lnTo>
                    <a:pt x="4154" y="1704"/>
                  </a:lnTo>
                  <a:lnTo>
                    <a:pt x="4191" y="1715"/>
                  </a:lnTo>
                  <a:lnTo>
                    <a:pt x="4229" y="1722"/>
                  </a:lnTo>
                  <a:lnTo>
                    <a:pt x="4268" y="1724"/>
                  </a:lnTo>
                  <a:lnTo>
                    <a:pt x="4286" y="1718"/>
                  </a:lnTo>
                  <a:lnTo>
                    <a:pt x="4299" y="1711"/>
                  </a:lnTo>
                  <a:lnTo>
                    <a:pt x="4304" y="1700"/>
                  </a:lnTo>
                  <a:lnTo>
                    <a:pt x="4302" y="1685"/>
                  </a:lnTo>
                  <a:lnTo>
                    <a:pt x="4295" y="1671"/>
                  </a:lnTo>
                  <a:lnTo>
                    <a:pt x="4282" y="1656"/>
                  </a:lnTo>
                  <a:lnTo>
                    <a:pt x="4266" y="1641"/>
                  </a:lnTo>
                  <a:lnTo>
                    <a:pt x="4244" y="1627"/>
                  </a:lnTo>
                  <a:lnTo>
                    <a:pt x="4218" y="1608"/>
                  </a:lnTo>
                  <a:lnTo>
                    <a:pt x="4200" y="1588"/>
                  </a:lnTo>
                  <a:lnTo>
                    <a:pt x="4189" y="1568"/>
                  </a:lnTo>
                  <a:lnTo>
                    <a:pt x="4185" y="1548"/>
                  </a:lnTo>
                  <a:lnTo>
                    <a:pt x="4189" y="1529"/>
                  </a:lnTo>
                  <a:lnTo>
                    <a:pt x="4200" y="1515"/>
                  </a:lnTo>
                  <a:lnTo>
                    <a:pt x="4209" y="1502"/>
                  </a:lnTo>
                  <a:lnTo>
                    <a:pt x="4213" y="1491"/>
                  </a:lnTo>
                  <a:lnTo>
                    <a:pt x="4211" y="1482"/>
                  </a:lnTo>
                  <a:lnTo>
                    <a:pt x="4205" y="1476"/>
                  </a:lnTo>
                  <a:lnTo>
                    <a:pt x="4194" y="1474"/>
                  </a:lnTo>
                  <a:lnTo>
                    <a:pt x="4180" y="1476"/>
                  </a:lnTo>
                  <a:lnTo>
                    <a:pt x="4160" y="1485"/>
                  </a:lnTo>
                  <a:lnTo>
                    <a:pt x="4141" y="1496"/>
                  </a:lnTo>
                  <a:lnTo>
                    <a:pt x="4123" y="1509"/>
                  </a:lnTo>
                  <a:lnTo>
                    <a:pt x="4105" y="1522"/>
                  </a:lnTo>
                  <a:lnTo>
                    <a:pt x="4086" y="1535"/>
                  </a:lnTo>
                  <a:lnTo>
                    <a:pt x="4068" y="1546"/>
                  </a:lnTo>
                  <a:lnTo>
                    <a:pt x="4052" y="1553"/>
                  </a:lnTo>
                  <a:lnTo>
                    <a:pt x="4037" y="1557"/>
                  </a:lnTo>
                  <a:lnTo>
                    <a:pt x="4026" y="1553"/>
                  </a:lnTo>
                  <a:lnTo>
                    <a:pt x="4019" y="1542"/>
                  </a:lnTo>
                  <a:lnTo>
                    <a:pt x="4009" y="1529"/>
                  </a:lnTo>
                  <a:lnTo>
                    <a:pt x="3993" y="1524"/>
                  </a:lnTo>
                  <a:lnTo>
                    <a:pt x="3975" y="1524"/>
                  </a:lnTo>
                  <a:lnTo>
                    <a:pt x="3953" y="1527"/>
                  </a:lnTo>
                  <a:lnTo>
                    <a:pt x="3931" y="1535"/>
                  </a:lnTo>
                  <a:lnTo>
                    <a:pt x="3911" y="1548"/>
                  </a:lnTo>
                  <a:lnTo>
                    <a:pt x="3892" y="1564"/>
                  </a:lnTo>
                  <a:lnTo>
                    <a:pt x="3881" y="1583"/>
                  </a:lnTo>
                  <a:lnTo>
                    <a:pt x="3878" y="1605"/>
                  </a:lnTo>
                  <a:lnTo>
                    <a:pt x="3878" y="1634"/>
                  </a:lnTo>
                  <a:lnTo>
                    <a:pt x="3881" y="1658"/>
                  </a:lnTo>
                  <a:lnTo>
                    <a:pt x="3883" y="1676"/>
                  </a:lnTo>
                  <a:lnTo>
                    <a:pt x="3883" y="1693"/>
                  </a:lnTo>
                  <a:lnTo>
                    <a:pt x="3879" y="1709"/>
                  </a:lnTo>
                  <a:lnTo>
                    <a:pt x="3872" y="1729"/>
                  </a:lnTo>
                  <a:lnTo>
                    <a:pt x="3856" y="1755"/>
                  </a:lnTo>
                  <a:lnTo>
                    <a:pt x="3834" y="1777"/>
                  </a:lnTo>
                  <a:lnTo>
                    <a:pt x="3808" y="1792"/>
                  </a:lnTo>
                  <a:lnTo>
                    <a:pt x="3780" y="1801"/>
                  </a:lnTo>
                  <a:lnTo>
                    <a:pt x="3753" y="1803"/>
                  </a:lnTo>
                  <a:lnTo>
                    <a:pt x="3740" y="1804"/>
                  </a:lnTo>
                  <a:lnTo>
                    <a:pt x="3735" y="1810"/>
                  </a:lnTo>
                  <a:lnTo>
                    <a:pt x="3733" y="1821"/>
                  </a:lnTo>
                  <a:lnTo>
                    <a:pt x="3733" y="1836"/>
                  </a:lnTo>
                  <a:lnTo>
                    <a:pt x="3733" y="1850"/>
                  </a:lnTo>
                  <a:lnTo>
                    <a:pt x="3733" y="1867"/>
                  </a:lnTo>
                  <a:lnTo>
                    <a:pt x="3731" y="1881"/>
                  </a:lnTo>
                  <a:lnTo>
                    <a:pt x="3726" y="1894"/>
                  </a:lnTo>
                  <a:lnTo>
                    <a:pt x="3713" y="1905"/>
                  </a:lnTo>
                  <a:lnTo>
                    <a:pt x="3694" y="1909"/>
                  </a:lnTo>
                  <a:lnTo>
                    <a:pt x="3680" y="1907"/>
                  </a:lnTo>
                  <a:lnTo>
                    <a:pt x="3665" y="1896"/>
                  </a:lnTo>
                  <a:lnTo>
                    <a:pt x="3652" y="1880"/>
                  </a:lnTo>
                  <a:lnTo>
                    <a:pt x="3641" y="1861"/>
                  </a:lnTo>
                  <a:lnTo>
                    <a:pt x="3628" y="1837"/>
                  </a:lnTo>
                  <a:lnTo>
                    <a:pt x="3617" y="1814"/>
                  </a:lnTo>
                  <a:lnTo>
                    <a:pt x="3597" y="1775"/>
                  </a:lnTo>
                  <a:lnTo>
                    <a:pt x="3577" y="1744"/>
                  </a:lnTo>
                  <a:lnTo>
                    <a:pt x="3559" y="1715"/>
                  </a:lnTo>
                  <a:lnTo>
                    <a:pt x="3539" y="1689"/>
                  </a:lnTo>
                  <a:lnTo>
                    <a:pt x="3522" y="1671"/>
                  </a:lnTo>
                  <a:lnTo>
                    <a:pt x="3508" y="1654"/>
                  </a:lnTo>
                  <a:lnTo>
                    <a:pt x="3491" y="1639"/>
                  </a:lnTo>
                  <a:lnTo>
                    <a:pt x="3475" y="1623"/>
                  </a:lnTo>
                  <a:lnTo>
                    <a:pt x="3453" y="1605"/>
                  </a:lnTo>
                  <a:lnTo>
                    <a:pt x="3443" y="1597"/>
                  </a:lnTo>
                  <a:lnTo>
                    <a:pt x="3427" y="1590"/>
                  </a:lnTo>
                  <a:lnTo>
                    <a:pt x="3412" y="1588"/>
                  </a:lnTo>
                  <a:lnTo>
                    <a:pt x="3405" y="1594"/>
                  </a:lnTo>
                  <a:lnTo>
                    <a:pt x="3401" y="1603"/>
                  </a:lnTo>
                  <a:lnTo>
                    <a:pt x="3405" y="1616"/>
                  </a:lnTo>
                  <a:lnTo>
                    <a:pt x="3420" y="1632"/>
                  </a:lnTo>
                  <a:lnTo>
                    <a:pt x="3427" y="1641"/>
                  </a:lnTo>
                  <a:lnTo>
                    <a:pt x="3436" y="1649"/>
                  </a:lnTo>
                  <a:lnTo>
                    <a:pt x="3443" y="1656"/>
                  </a:lnTo>
                  <a:lnTo>
                    <a:pt x="3458" y="1671"/>
                  </a:lnTo>
                  <a:lnTo>
                    <a:pt x="3475" y="1682"/>
                  </a:lnTo>
                  <a:lnTo>
                    <a:pt x="3493" y="1687"/>
                  </a:lnTo>
                  <a:lnTo>
                    <a:pt x="3515" y="1689"/>
                  </a:lnTo>
                  <a:lnTo>
                    <a:pt x="3530" y="1693"/>
                  </a:lnTo>
                  <a:lnTo>
                    <a:pt x="3537" y="1702"/>
                  </a:lnTo>
                  <a:lnTo>
                    <a:pt x="3542" y="1716"/>
                  </a:lnTo>
                  <a:lnTo>
                    <a:pt x="3542" y="1733"/>
                  </a:lnTo>
                  <a:lnTo>
                    <a:pt x="3541" y="1751"/>
                  </a:lnTo>
                  <a:lnTo>
                    <a:pt x="3535" y="1771"/>
                  </a:lnTo>
                  <a:lnTo>
                    <a:pt x="3531" y="1788"/>
                  </a:lnTo>
                  <a:lnTo>
                    <a:pt x="3526" y="1803"/>
                  </a:lnTo>
                  <a:lnTo>
                    <a:pt x="3522" y="1814"/>
                  </a:lnTo>
                  <a:lnTo>
                    <a:pt x="3517" y="1826"/>
                  </a:lnTo>
                  <a:lnTo>
                    <a:pt x="3508" y="1841"/>
                  </a:lnTo>
                  <a:lnTo>
                    <a:pt x="3500" y="1856"/>
                  </a:lnTo>
                  <a:lnTo>
                    <a:pt x="3491" y="1870"/>
                  </a:lnTo>
                  <a:lnTo>
                    <a:pt x="3480" y="1881"/>
                  </a:lnTo>
                  <a:lnTo>
                    <a:pt x="3473" y="1891"/>
                  </a:lnTo>
                  <a:lnTo>
                    <a:pt x="3465" y="1892"/>
                  </a:lnTo>
                  <a:lnTo>
                    <a:pt x="3458" y="1891"/>
                  </a:lnTo>
                  <a:lnTo>
                    <a:pt x="3454" y="1881"/>
                  </a:lnTo>
                  <a:lnTo>
                    <a:pt x="3453" y="1865"/>
                  </a:lnTo>
                  <a:lnTo>
                    <a:pt x="3453" y="1828"/>
                  </a:lnTo>
                  <a:lnTo>
                    <a:pt x="3449" y="1793"/>
                  </a:lnTo>
                  <a:lnTo>
                    <a:pt x="3443" y="1764"/>
                  </a:lnTo>
                  <a:lnTo>
                    <a:pt x="3434" y="1746"/>
                  </a:lnTo>
                  <a:lnTo>
                    <a:pt x="3421" y="1729"/>
                  </a:lnTo>
                  <a:lnTo>
                    <a:pt x="3407" y="1716"/>
                  </a:lnTo>
                  <a:lnTo>
                    <a:pt x="3385" y="1707"/>
                  </a:lnTo>
                  <a:lnTo>
                    <a:pt x="3365" y="1696"/>
                  </a:lnTo>
                  <a:lnTo>
                    <a:pt x="3346" y="1683"/>
                  </a:lnTo>
                  <a:lnTo>
                    <a:pt x="3330" y="1669"/>
                  </a:lnTo>
                  <a:lnTo>
                    <a:pt x="3313" y="1656"/>
                  </a:lnTo>
                  <a:lnTo>
                    <a:pt x="3297" y="1643"/>
                  </a:lnTo>
                  <a:lnTo>
                    <a:pt x="3277" y="1632"/>
                  </a:lnTo>
                  <a:lnTo>
                    <a:pt x="3251" y="1625"/>
                  </a:lnTo>
                  <a:lnTo>
                    <a:pt x="3222" y="1621"/>
                  </a:lnTo>
                  <a:lnTo>
                    <a:pt x="3194" y="1621"/>
                  </a:lnTo>
                  <a:lnTo>
                    <a:pt x="3165" y="1619"/>
                  </a:lnTo>
                  <a:lnTo>
                    <a:pt x="3139" y="1617"/>
                  </a:lnTo>
                  <a:lnTo>
                    <a:pt x="3114" y="1617"/>
                  </a:lnTo>
                  <a:lnTo>
                    <a:pt x="3090" y="1617"/>
                  </a:lnTo>
                  <a:lnTo>
                    <a:pt x="3070" y="1621"/>
                  </a:lnTo>
                  <a:lnTo>
                    <a:pt x="3055" y="1625"/>
                  </a:lnTo>
                  <a:lnTo>
                    <a:pt x="3044" y="1634"/>
                  </a:lnTo>
                  <a:lnTo>
                    <a:pt x="3039" y="1645"/>
                  </a:lnTo>
                  <a:lnTo>
                    <a:pt x="3041" y="1661"/>
                  </a:lnTo>
                  <a:lnTo>
                    <a:pt x="3046" y="1689"/>
                  </a:lnTo>
                  <a:lnTo>
                    <a:pt x="3048" y="1715"/>
                  </a:lnTo>
                  <a:lnTo>
                    <a:pt x="3046" y="1738"/>
                  </a:lnTo>
                  <a:lnTo>
                    <a:pt x="3041" y="1757"/>
                  </a:lnTo>
                  <a:lnTo>
                    <a:pt x="3033" y="1771"/>
                  </a:lnTo>
                  <a:lnTo>
                    <a:pt x="3020" y="1779"/>
                  </a:lnTo>
                  <a:lnTo>
                    <a:pt x="3017" y="1779"/>
                  </a:lnTo>
                  <a:lnTo>
                    <a:pt x="3011" y="1781"/>
                  </a:lnTo>
                  <a:lnTo>
                    <a:pt x="2998" y="1781"/>
                  </a:lnTo>
                  <a:lnTo>
                    <a:pt x="2984" y="1782"/>
                  </a:lnTo>
                  <a:lnTo>
                    <a:pt x="2969" y="1784"/>
                  </a:lnTo>
                  <a:lnTo>
                    <a:pt x="2958" y="1790"/>
                  </a:lnTo>
                  <a:lnTo>
                    <a:pt x="2949" y="1799"/>
                  </a:lnTo>
                  <a:lnTo>
                    <a:pt x="2943" y="1810"/>
                  </a:lnTo>
                  <a:lnTo>
                    <a:pt x="2943" y="1825"/>
                  </a:lnTo>
                  <a:lnTo>
                    <a:pt x="2945" y="1841"/>
                  </a:lnTo>
                  <a:lnTo>
                    <a:pt x="2943" y="1852"/>
                  </a:lnTo>
                  <a:lnTo>
                    <a:pt x="2936" y="1859"/>
                  </a:lnTo>
                  <a:lnTo>
                    <a:pt x="2929" y="1867"/>
                  </a:lnTo>
                  <a:lnTo>
                    <a:pt x="2918" y="1872"/>
                  </a:lnTo>
                  <a:lnTo>
                    <a:pt x="2905" y="1881"/>
                  </a:lnTo>
                  <a:lnTo>
                    <a:pt x="2881" y="1898"/>
                  </a:lnTo>
                  <a:lnTo>
                    <a:pt x="2854" y="1911"/>
                  </a:lnTo>
                  <a:lnTo>
                    <a:pt x="2832" y="1916"/>
                  </a:lnTo>
                  <a:lnTo>
                    <a:pt x="2810" y="1914"/>
                  </a:lnTo>
                  <a:lnTo>
                    <a:pt x="2786" y="1905"/>
                  </a:lnTo>
                  <a:lnTo>
                    <a:pt x="2768" y="1896"/>
                  </a:lnTo>
                  <a:lnTo>
                    <a:pt x="2746" y="1894"/>
                  </a:lnTo>
                  <a:lnTo>
                    <a:pt x="2724" y="1894"/>
                  </a:lnTo>
                  <a:lnTo>
                    <a:pt x="2702" y="1896"/>
                  </a:lnTo>
                  <a:lnTo>
                    <a:pt x="2685" y="1894"/>
                  </a:lnTo>
                  <a:lnTo>
                    <a:pt x="2671" y="1892"/>
                  </a:lnTo>
                  <a:lnTo>
                    <a:pt x="2660" y="1889"/>
                  </a:lnTo>
                  <a:lnTo>
                    <a:pt x="2652" y="1880"/>
                  </a:lnTo>
                  <a:lnTo>
                    <a:pt x="2650" y="1865"/>
                  </a:lnTo>
                  <a:lnTo>
                    <a:pt x="2649" y="1843"/>
                  </a:lnTo>
                  <a:lnTo>
                    <a:pt x="2643" y="1823"/>
                  </a:lnTo>
                  <a:lnTo>
                    <a:pt x="2638" y="1806"/>
                  </a:lnTo>
                  <a:lnTo>
                    <a:pt x="2632" y="1790"/>
                  </a:lnTo>
                  <a:lnTo>
                    <a:pt x="2628" y="1773"/>
                  </a:lnTo>
                  <a:lnTo>
                    <a:pt x="2630" y="1755"/>
                  </a:lnTo>
                  <a:lnTo>
                    <a:pt x="2639" y="1735"/>
                  </a:lnTo>
                  <a:lnTo>
                    <a:pt x="2647" y="1716"/>
                  </a:lnTo>
                  <a:lnTo>
                    <a:pt x="2652" y="1698"/>
                  </a:lnTo>
                  <a:lnTo>
                    <a:pt x="2654" y="1680"/>
                  </a:lnTo>
                  <a:lnTo>
                    <a:pt x="2656" y="1665"/>
                  </a:lnTo>
                  <a:lnTo>
                    <a:pt x="2660" y="1652"/>
                  </a:lnTo>
                  <a:lnTo>
                    <a:pt x="2667" y="1641"/>
                  </a:lnTo>
                  <a:lnTo>
                    <a:pt x="2678" y="1636"/>
                  </a:lnTo>
                  <a:lnTo>
                    <a:pt x="2694" y="1632"/>
                  </a:lnTo>
                  <a:lnTo>
                    <a:pt x="2702" y="1632"/>
                  </a:lnTo>
                  <a:lnTo>
                    <a:pt x="2727" y="1634"/>
                  </a:lnTo>
                  <a:lnTo>
                    <a:pt x="2749" y="1638"/>
                  </a:lnTo>
                  <a:lnTo>
                    <a:pt x="2771" y="1641"/>
                  </a:lnTo>
                  <a:lnTo>
                    <a:pt x="2795" y="1643"/>
                  </a:lnTo>
                  <a:lnTo>
                    <a:pt x="2826" y="1645"/>
                  </a:lnTo>
                  <a:lnTo>
                    <a:pt x="2841" y="1643"/>
                  </a:lnTo>
                  <a:lnTo>
                    <a:pt x="2854" y="1639"/>
                  </a:lnTo>
                  <a:lnTo>
                    <a:pt x="2876" y="1628"/>
                  </a:lnTo>
                  <a:lnTo>
                    <a:pt x="2894" y="1614"/>
                  </a:lnTo>
                  <a:lnTo>
                    <a:pt x="2905" y="1597"/>
                  </a:lnTo>
                  <a:lnTo>
                    <a:pt x="2909" y="1577"/>
                  </a:lnTo>
                  <a:lnTo>
                    <a:pt x="2903" y="1557"/>
                  </a:lnTo>
                  <a:lnTo>
                    <a:pt x="2887" y="1537"/>
                  </a:lnTo>
                  <a:lnTo>
                    <a:pt x="2868" y="1513"/>
                  </a:lnTo>
                  <a:lnTo>
                    <a:pt x="2857" y="1487"/>
                  </a:lnTo>
                  <a:lnTo>
                    <a:pt x="2856" y="1460"/>
                  </a:lnTo>
                  <a:lnTo>
                    <a:pt x="2859" y="1432"/>
                  </a:lnTo>
                  <a:lnTo>
                    <a:pt x="2868" y="1405"/>
                  </a:lnTo>
                  <a:lnTo>
                    <a:pt x="2881" y="1377"/>
                  </a:lnTo>
                  <a:lnTo>
                    <a:pt x="2894" y="1359"/>
                  </a:lnTo>
                  <a:lnTo>
                    <a:pt x="2907" y="1348"/>
                  </a:lnTo>
                  <a:lnTo>
                    <a:pt x="2921" y="1342"/>
                  </a:lnTo>
                  <a:lnTo>
                    <a:pt x="2938" y="1340"/>
                  </a:lnTo>
                  <a:lnTo>
                    <a:pt x="2958" y="1339"/>
                  </a:lnTo>
                  <a:lnTo>
                    <a:pt x="2984" y="1335"/>
                  </a:lnTo>
                  <a:lnTo>
                    <a:pt x="2995" y="1333"/>
                  </a:lnTo>
                  <a:lnTo>
                    <a:pt x="3020" y="1324"/>
                  </a:lnTo>
                  <a:lnTo>
                    <a:pt x="3064" y="1306"/>
                  </a:lnTo>
                  <a:lnTo>
                    <a:pt x="3105" y="1280"/>
                  </a:lnTo>
                  <a:lnTo>
                    <a:pt x="3141" y="1252"/>
                  </a:lnTo>
                  <a:lnTo>
                    <a:pt x="3171" y="1225"/>
                  </a:lnTo>
                  <a:lnTo>
                    <a:pt x="3183" y="1208"/>
                  </a:lnTo>
                  <a:lnTo>
                    <a:pt x="3193" y="1188"/>
                  </a:lnTo>
                  <a:lnTo>
                    <a:pt x="3200" y="1168"/>
                  </a:lnTo>
                  <a:lnTo>
                    <a:pt x="3205" y="1148"/>
                  </a:lnTo>
                  <a:lnTo>
                    <a:pt x="3211" y="1130"/>
                  </a:lnTo>
                  <a:lnTo>
                    <a:pt x="3218" y="1115"/>
                  </a:lnTo>
                  <a:lnTo>
                    <a:pt x="3229" y="1104"/>
                  </a:lnTo>
                  <a:lnTo>
                    <a:pt x="3244" y="1100"/>
                  </a:lnTo>
                  <a:lnTo>
                    <a:pt x="3258" y="1102"/>
                  </a:lnTo>
                  <a:lnTo>
                    <a:pt x="3266" y="1109"/>
                  </a:lnTo>
                  <a:lnTo>
                    <a:pt x="3273" y="1117"/>
                  </a:lnTo>
                  <a:lnTo>
                    <a:pt x="3279" y="1126"/>
                  </a:lnTo>
                  <a:lnTo>
                    <a:pt x="3286" y="1135"/>
                  </a:lnTo>
                  <a:lnTo>
                    <a:pt x="3295" y="1144"/>
                  </a:lnTo>
                  <a:lnTo>
                    <a:pt x="3312" y="1150"/>
                  </a:lnTo>
                  <a:lnTo>
                    <a:pt x="3334" y="1152"/>
                  </a:lnTo>
                  <a:lnTo>
                    <a:pt x="3363" y="1150"/>
                  </a:lnTo>
                  <a:lnTo>
                    <a:pt x="3387" y="1146"/>
                  </a:lnTo>
                  <a:lnTo>
                    <a:pt x="3405" y="1141"/>
                  </a:lnTo>
                  <a:lnTo>
                    <a:pt x="3423" y="1135"/>
                  </a:lnTo>
                  <a:lnTo>
                    <a:pt x="3443" y="1130"/>
                  </a:lnTo>
                  <a:lnTo>
                    <a:pt x="3464" y="1124"/>
                  </a:lnTo>
                  <a:lnTo>
                    <a:pt x="3487" y="1124"/>
                  </a:lnTo>
                  <a:lnTo>
                    <a:pt x="3513" y="1126"/>
                  </a:lnTo>
                  <a:lnTo>
                    <a:pt x="3537" y="1133"/>
                  </a:lnTo>
                  <a:lnTo>
                    <a:pt x="3559" y="1141"/>
                  </a:lnTo>
                  <a:lnTo>
                    <a:pt x="3581" y="1146"/>
                  </a:lnTo>
                  <a:lnTo>
                    <a:pt x="3601" y="1150"/>
                  </a:lnTo>
                  <a:lnTo>
                    <a:pt x="3619" y="1146"/>
                  </a:lnTo>
                  <a:lnTo>
                    <a:pt x="3639" y="1135"/>
                  </a:lnTo>
                  <a:lnTo>
                    <a:pt x="3650" y="1122"/>
                  </a:lnTo>
                  <a:lnTo>
                    <a:pt x="3654" y="1108"/>
                  </a:lnTo>
                  <a:lnTo>
                    <a:pt x="3654" y="1093"/>
                  </a:lnTo>
                  <a:lnTo>
                    <a:pt x="3652" y="1080"/>
                  </a:lnTo>
                  <a:lnTo>
                    <a:pt x="3649" y="1065"/>
                  </a:lnTo>
                  <a:lnTo>
                    <a:pt x="3645" y="1052"/>
                  </a:lnTo>
                  <a:lnTo>
                    <a:pt x="3645" y="1043"/>
                  </a:lnTo>
                  <a:lnTo>
                    <a:pt x="3649" y="1034"/>
                  </a:lnTo>
                  <a:lnTo>
                    <a:pt x="3658" y="1029"/>
                  </a:lnTo>
                  <a:lnTo>
                    <a:pt x="3674" y="1027"/>
                  </a:lnTo>
                  <a:lnTo>
                    <a:pt x="3696" y="1027"/>
                  </a:lnTo>
                  <a:lnTo>
                    <a:pt x="3716" y="1027"/>
                  </a:lnTo>
                  <a:lnTo>
                    <a:pt x="3735" y="1027"/>
                  </a:lnTo>
                  <a:lnTo>
                    <a:pt x="3749" y="1025"/>
                  </a:lnTo>
                  <a:lnTo>
                    <a:pt x="3760" y="1021"/>
                  </a:lnTo>
                  <a:lnTo>
                    <a:pt x="3766" y="1016"/>
                  </a:lnTo>
                  <a:lnTo>
                    <a:pt x="3766" y="1008"/>
                  </a:lnTo>
                  <a:lnTo>
                    <a:pt x="3760" y="996"/>
                  </a:lnTo>
                  <a:lnTo>
                    <a:pt x="3747" y="981"/>
                  </a:lnTo>
                  <a:lnTo>
                    <a:pt x="3735" y="968"/>
                  </a:lnTo>
                  <a:lnTo>
                    <a:pt x="3729" y="959"/>
                  </a:lnTo>
                  <a:lnTo>
                    <a:pt x="3729" y="953"/>
                  </a:lnTo>
                  <a:lnTo>
                    <a:pt x="3735" y="950"/>
                  </a:lnTo>
                  <a:lnTo>
                    <a:pt x="3744" y="948"/>
                  </a:lnTo>
                  <a:lnTo>
                    <a:pt x="3755" y="946"/>
                  </a:lnTo>
                  <a:lnTo>
                    <a:pt x="3769" y="944"/>
                  </a:lnTo>
                  <a:lnTo>
                    <a:pt x="3786" y="942"/>
                  </a:lnTo>
                  <a:lnTo>
                    <a:pt x="3804" y="937"/>
                  </a:lnTo>
                  <a:lnTo>
                    <a:pt x="3821" y="931"/>
                  </a:lnTo>
                  <a:lnTo>
                    <a:pt x="3841" y="917"/>
                  </a:lnTo>
                  <a:lnTo>
                    <a:pt x="3854" y="904"/>
                  </a:lnTo>
                  <a:lnTo>
                    <a:pt x="3859" y="891"/>
                  </a:lnTo>
                  <a:lnTo>
                    <a:pt x="3857" y="878"/>
                  </a:lnTo>
                  <a:lnTo>
                    <a:pt x="3846" y="871"/>
                  </a:lnTo>
                  <a:lnTo>
                    <a:pt x="3828" y="867"/>
                  </a:lnTo>
                  <a:lnTo>
                    <a:pt x="3804" y="869"/>
                  </a:lnTo>
                  <a:lnTo>
                    <a:pt x="3779" y="873"/>
                  </a:lnTo>
                  <a:lnTo>
                    <a:pt x="3755" y="880"/>
                  </a:lnTo>
                  <a:lnTo>
                    <a:pt x="3733" y="886"/>
                  </a:lnTo>
                  <a:lnTo>
                    <a:pt x="3713" y="889"/>
                  </a:lnTo>
                  <a:lnTo>
                    <a:pt x="3694" y="889"/>
                  </a:lnTo>
                  <a:lnTo>
                    <a:pt x="3678" y="884"/>
                  </a:lnTo>
                  <a:lnTo>
                    <a:pt x="3663" y="873"/>
                  </a:lnTo>
                  <a:lnTo>
                    <a:pt x="3650" y="851"/>
                  </a:lnTo>
                  <a:lnTo>
                    <a:pt x="3645" y="825"/>
                  </a:lnTo>
                  <a:lnTo>
                    <a:pt x="3649" y="799"/>
                  </a:lnTo>
                  <a:lnTo>
                    <a:pt x="3660" y="772"/>
                  </a:lnTo>
                  <a:lnTo>
                    <a:pt x="3674" y="746"/>
                  </a:lnTo>
                  <a:lnTo>
                    <a:pt x="3693" y="721"/>
                  </a:lnTo>
                  <a:lnTo>
                    <a:pt x="3715" y="697"/>
                  </a:lnTo>
                  <a:lnTo>
                    <a:pt x="3735" y="673"/>
                  </a:lnTo>
                  <a:lnTo>
                    <a:pt x="3753" y="653"/>
                  </a:lnTo>
                  <a:lnTo>
                    <a:pt x="3758" y="645"/>
                  </a:lnTo>
                  <a:lnTo>
                    <a:pt x="3762" y="638"/>
                  </a:lnTo>
                  <a:lnTo>
                    <a:pt x="3762" y="631"/>
                  </a:lnTo>
                  <a:lnTo>
                    <a:pt x="3762" y="623"/>
                  </a:lnTo>
                  <a:close/>
                  <a:moveTo>
                    <a:pt x="2273" y="568"/>
                  </a:moveTo>
                  <a:lnTo>
                    <a:pt x="2288" y="572"/>
                  </a:lnTo>
                  <a:lnTo>
                    <a:pt x="2313" y="583"/>
                  </a:lnTo>
                  <a:lnTo>
                    <a:pt x="2335" y="589"/>
                  </a:lnTo>
                  <a:lnTo>
                    <a:pt x="2354" y="592"/>
                  </a:lnTo>
                  <a:lnTo>
                    <a:pt x="2370" y="594"/>
                  </a:lnTo>
                  <a:lnTo>
                    <a:pt x="2389" y="596"/>
                  </a:lnTo>
                  <a:lnTo>
                    <a:pt x="2409" y="598"/>
                  </a:lnTo>
                  <a:lnTo>
                    <a:pt x="2410" y="596"/>
                  </a:lnTo>
                  <a:lnTo>
                    <a:pt x="2429" y="592"/>
                  </a:lnTo>
                  <a:lnTo>
                    <a:pt x="2445" y="592"/>
                  </a:lnTo>
                  <a:lnTo>
                    <a:pt x="2473" y="596"/>
                  </a:lnTo>
                  <a:lnTo>
                    <a:pt x="2493" y="607"/>
                  </a:lnTo>
                  <a:lnTo>
                    <a:pt x="2506" y="623"/>
                  </a:lnTo>
                  <a:lnTo>
                    <a:pt x="2509" y="644"/>
                  </a:lnTo>
                  <a:lnTo>
                    <a:pt x="2506" y="666"/>
                  </a:lnTo>
                  <a:lnTo>
                    <a:pt x="2493" y="688"/>
                  </a:lnTo>
                  <a:lnTo>
                    <a:pt x="2471" y="708"/>
                  </a:lnTo>
                  <a:lnTo>
                    <a:pt x="2445" y="728"/>
                  </a:lnTo>
                  <a:lnTo>
                    <a:pt x="2410" y="746"/>
                  </a:lnTo>
                  <a:lnTo>
                    <a:pt x="2383" y="754"/>
                  </a:lnTo>
                  <a:lnTo>
                    <a:pt x="2354" y="757"/>
                  </a:lnTo>
                  <a:lnTo>
                    <a:pt x="2324" y="755"/>
                  </a:lnTo>
                  <a:lnTo>
                    <a:pt x="2293" y="744"/>
                  </a:lnTo>
                  <a:lnTo>
                    <a:pt x="2262" y="726"/>
                  </a:lnTo>
                  <a:lnTo>
                    <a:pt x="2258" y="722"/>
                  </a:lnTo>
                  <a:lnTo>
                    <a:pt x="2235" y="697"/>
                  </a:lnTo>
                  <a:lnTo>
                    <a:pt x="2220" y="669"/>
                  </a:lnTo>
                  <a:lnTo>
                    <a:pt x="2216" y="642"/>
                  </a:lnTo>
                  <a:lnTo>
                    <a:pt x="2218" y="618"/>
                  </a:lnTo>
                  <a:lnTo>
                    <a:pt x="2227" y="596"/>
                  </a:lnTo>
                  <a:lnTo>
                    <a:pt x="2240" y="579"/>
                  </a:lnTo>
                  <a:lnTo>
                    <a:pt x="2258" y="570"/>
                  </a:lnTo>
                  <a:lnTo>
                    <a:pt x="2273" y="568"/>
                  </a:lnTo>
                  <a:close/>
                  <a:moveTo>
                    <a:pt x="846" y="475"/>
                  </a:moveTo>
                  <a:lnTo>
                    <a:pt x="852" y="482"/>
                  </a:lnTo>
                  <a:lnTo>
                    <a:pt x="859" y="488"/>
                  </a:lnTo>
                  <a:lnTo>
                    <a:pt x="868" y="493"/>
                  </a:lnTo>
                  <a:lnTo>
                    <a:pt x="874" y="495"/>
                  </a:lnTo>
                  <a:lnTo>
                    <a:pt x="899" y="508"/>
                  </a:lnTo>
                  <a:lnTo>
                    <a:pt x="921" y="526"/>
                  </a:lnTo>
                  <a:lnTo>
                    <a:pt x="938" y="548"/>
                  </a:lnTo>
                  <a:lnTo>
                    <a:pt x="947" y="565"/>
                  </a:lnTo>
                  <a:lnTo>
                    <a:pt x="953" y="583"/>
                  </a:lnTo>
                  <a:lnTo>
                    <a:pt x="953" y="598"/>
                  </a:lnTo>
                  <a:lnTo>
                    <a:pt x="947" y="609"/>
                  </a:lnTo>
                  <a:lnTo>
                    <a:pt x="938" y="614"/>
                  </a:lnTo>
                  <a:lnTo>
                    <a:pt x="931" y="616"/>
                  </a:lnTo>
                  <a:lnTo>
                    <a:pt x="921" y="616"/>
                  </a:lnTo>
                  <a:lnTo>
                    <a:pt x="912" y="612"/>
                  </a:lnTo>
                  <a:lnTo>
                    <a:pt x="888" y="609"/>
                  </a:lnTo>
                  <a:lnTo>
                    <a:pt x="868" y="605"/>
                  </a:lnTo>
                  <a:lnTo>
                    <a:pt x="848" y="607"/>
                  </a:lnTo>
                  <a:lnTo>
                    <a:pt x="834" y="612"/>
                  </a:lnTo>
                  <a:lnTo>
                    <a:pt x="824" y="620"/>
                  </a:lnTo>
                  <a:lnTo>
                    <a:pt x="821" y="631"/>
                  </a:lnTo>
                  <a:lnTo>
                    <a:pt x="824" y="645"/>
                  </a:lnTo>
                  <a:lnTo>
                    <a:pt x="834" y="662"/>
                  </a:lnTo>
                  <a:lnTo>
                    <a:pt x="854" y="682"/>
                  </a:lnTo>
                  <a:lnTo>
                    <a:pt x="861" y="691"/>
                  </a:lnTo>
                  <a:lnTo>
                    <a:pt x="868" y="699"/>
                  </a:lnTo>
                  <a:lnTo>
                    <a:pt x="881" y="722"/>
                  </a:lnTo>
                  <a:lnTo>
                    <a:pt x="887" y="746"/>
                  </a:lnTo>
                  <a:lnTo>
                    <a:pt x="887" y="766"/>
                  </a:lnTo>
                  <a:lnTo>
                    <a:pt x="879" y="785"/>
                  </a:lnTo>
                  <a:lnTo>
                    <a:pt x="868" y="799"/>
                  </a:lnTo>
                  <a:lnTo>
                    <a:pt x="854" y="807"/>
                  </a:lnTo>
                  <a:lnTo>
                    <a:pt x="837" y="810"/>
                  </a:lnTo>
                  <a:lnTo>
                    <a:pt x="821" y="807"/>
                  </a:lnTo>
                  <a:lnTo>
                    <a:pt x="797" y="798"/>
                  </a:lnTo>
                  <a:lnTo>
                    <a:pt x="766" y="785"/>
                  </a:lnTo>
                  <a:lnTo>
                    <a:pt x="724" y="770"/>
                  </a:lnTo>
                  <a:lnTo>
                    <a:pt x="678" y="755"/>
                  </a:lnTo>
                  <a:lnTo>
                    <a:pt x="628" y="739"/>
                  </a:lnTo>
                  <a:lnTo>
                    <a:pt x="577" y="726"/>
                  </a:lnTo>
                  <a:lnTo>
                    <a:pt x="650" y="649"/>
                  </a:lnTo>
                  <a:lnTo>
                    <a:pt x="678" y="622"/>
                  </a:lnTo>
                  <a:lnTo>
                    <a:pt x="727" y="576"/>
                  </a:lnTo>
                  <a:lnTo>
                    <a:pt x="766" y="543"/>
                  </a:lnTo>
                  <a:lnTo>
                    <a:pt x="766" y="543"/>
                  </a:lnTo>
                  <a:lnTo>
                    <a:pt x="846" y="475"/>
                  </a:lnTo>
                  <a:close/>
                  <a:moveTo>
                    <a:pt x="3513" y="416"/>
                  </a:moveTo>
                  <a:lnTo>
                    <a:pt x="3552" y="444"/>
                  </a:lnTo>
                  <a:lnTo>
                    <a:pt x="3632" y="508"/>
                  </a:lnTo>
                  <a:lnTo>
                    <a:pt x="3711" y="576"/>
                  </a:lnTo>
                  <a:lnTo>
                    <a:pt x="3747" y="611"/>
                  </a:lnTo>
                  <a:lnTo>
                    <a:pt x="3733" y="605"/>
                  </a:lnTo>
                  <a:lnTo>
                    <a:pt x="3716" y="605"/>
                  </a:lnTo>
                  <a:lnTo>
                    <a:pt x="3698" y="607"/>
                  </a:lnTo>
                  <a:lnTo>
                    <a:pt x="3683" y="614"/>
                  </a:lnTo>
                  <a:lnTo>
                    <a:pt x="3671" y="625"/>
                  </a:lnTo>
                  <a:lnTo>
                    <a:pt x="3661" y="642"/>
                  </a:lnTo>
                  <a:lnTo>
                    <a:pt x="3650" y="671"/>
                  </a:lnTo>
                  <a:lnTo>
                    <a:pt x="3632" y="695"/>
                  </a:lnTo>
                  <a:lnTo>
                    <a:pt x="3610" y="719"/>
                  </a:lnTo>
                  <a:lnTo>
                    <a:pt x="3588" y="741"/>
                  </a:lnTo>
                  <a:lnTo>
                    <a:pt x="3570" y="766"/>
                  </a:lnTo>
                  <a:lnTo>
                    <a:pt x="3555" y="794"/>
                  </a:lnTo>
                  <a:lnTo>
                    <a:pt x="3552" y="818"/>
                  </a:lnTo>
                  <a:lnTo>
                    <a:pt x="3553" y="840"/>
                  </a:lnTo>
                  <a:lnTo>
                    <a:pt x="3563" y="862"/>
                  </a:lnTo>
                  <a:lnTo>
                    <a:pt x="3572" y="884"/>
                  </a:lnTo>
                  <a:lnTo>
                    <a:pt x="3581" y="904"/>
                  </a:lnTo>
                  <a:lnTo>
                    <a:pt x="3584" y="922"/>
                  </a:lnTo>
                  <a:lnTo>
                    <a:pt x="3583" y="941"/>
                  </a:lnTo>
                  <a:lnTo>
                    <a:pt x="3572" y="959"/>
                  </a:lnTo>
                  <a:lnTo>
                    <a:pt x="3552" y="981"/>
                  </a:lnTo>
                  <a:lnTo>
                    <a:pt x="3533" y="1005"/>
                  </a:lnTo>
                  <a:lnTo>
                    <a:pt x="3519" y="1023"/>
                  </a:lnTo>
                  <a:lnTo>
                    <a:pt x="3504" y="1040"/>
                  </a:lnTo>
                  <a:lnTo>
                    <a:pt x="3487" y="1051"/>
                  </a:lnTo>
                  <a:lnTo>
                    <a:pt x="3469" y="1054"/>
                  </a:lnTo>
                  <a:lnTo>
                    <a:pt x="3460" y="1056"/>
                  </a:lnTo>
                  <a:lnTo>
                    <a:pt x="3451" y="1062"/>
                  </a:lnTo>
                  <a:lnTo>
                    <a:pt x="3443" y="1067"/>
                  </a:lnTo>
                  <a:lnTo>
                    <a:pt x="3431" y="1076"/>
                  </a:lnTo>
                  <a:lnTo>
                    <a:pt x="3420" y="1087"/>
                  </a:lnTo>
                  <a:lnTo>
                    <a:pt x="3410" y="1097"/>
                  </a:lnTo>
                  <a:lnTo>
                    <a:pt x="3401" y="1102"/>
                  </a:lnTo>
                  <a:lnTo>
                    <a:pt x="3392" y="1102"/>
                  </a:lnTo>
                  <a:lnTo>
                    <a:pt x="3385" y="1097"/>
                  </a:lnTo>
                  <a:lnTo>
                    <a:pt x="3379" y="1084"/>
                  </a:lnTo>
                  <a:lnTo>
                    <a:pt x="3372" y="1060"/>
                  </a:lnTo>
                  <a:lnTo>
                    <a:pt x="3361" y="1036"/>
                  </a:lnTo>
                  <a:lnTo>
                    <a:pt x="3350" y="1016"/>
                  </a:lnTo>
                  <a:lnTo>
                    <a:pt x="3335" y="999"/>
                  </a:lnTo>
                  <a:lnTo>
                    <a:pt x="3321" y="988"/>
                  </a:lnTo>
                  <a:lnTo>
                    <a:pt x="3306" y="986"/>
                  </a:lnTo>
                  <a:lnTo>
                    <a:pt x="3290" y="994"/>
                  </a:lnTo>
                  <a:lnTo>
                    <a:pt x="3279" y="1003"/>
                  </a:lnTo>
                  <a:lnTo>
                    <a:pt x="3269" y="1016"/>
                  </a:lnTo>
                  <a:lnTo>
                    <a:pt x="3262" y="1030"/>
                  </a:lnTo>
                  <a:lnTo>
                    <a:pt x="3257" y="1043"/>
                  </a:lnTo>
                  <a:lnTo>
                    <a:pt x="3251" y="1056"/>
                  </a:lnTo>
                  <a:lnTo>
                    <a:pt x="3244" y="1065"/>
                  </a:lnTo>
                  <a:lnTo>
                    <a:pt x="3238" y="1069"/>
                  </a:lnTo>
                  <a:lnTo>
                    <a:pt x="3229" y="1067"/>
                  </a:lnTo>
                  <a:lnTo>
                    <a:pt x="3218" y="1056"/>
                  </a:lnTo>
                  <a:lnTo>
                    <a:pt x="3204" y="1038"/>
                  </a:lnTo>
                  <a:lnTo>
                    <a:pt x="3185" y="1007"/>
                  </a:lnTo>
                  <a:lnTo>
                    <a:pt x="3169" y="974"/>
                  </a:lnTo>
                  <a:lnTo>
                    <a:pt x="3154" y="939"/>
                  </a:lnTo>
                  <a:lnTo>
                    <a:pt x="3145" y="904"/>
                  </a:lnTo>
                  <a:lnTo>
                    <a:pt x="3139" y="871"/>
                  </a:lnTo>
                  <a:lnTo>
                    <a:pt x="3139" y="838"/>
                  </a:lnTo>
                  <a:lnTo>
                    <a:pt x="3149" y="809"/>
                  </a:lnTo>
                  <a:lnTo>
                    <a:pt x="3165" y="783"/>
                  </a:lnTo>
                  <a:lnTo>
                    <a:pt x="3202" y="748"/>
                  </a:lnTo>
                  <a:lnTo>
                    <a:pt x="3240" y="713"/>
                  </a:lnTo>
                  <a:lnTo>
                    <a:pt x="3279" y="678"/>
                  </a:lnTo>
                  <a:lnTo>
                    <a:pt x="3315" y="644"/>
                  </a:lnTo>
                  <a:lnTo>
                    <a:pt x="3346" y="609"/>
                  </a:lnTo>
                  <a:lnTo>
                    <a:pt x="3365" y="583"/>
                  </a:lnTo>
                  <a:lnTo>
                    <a:pt x="3387" y="552"/>
                  </a:lnTo>
                  <a:lnTo>
                    <a:pt x="3414" y="519"/>
                  </a:lnTo>
                  <a:lnTo>
                    <a:pt x="3443" y="484"/>
                  </a:lnTo>
                  <a:lnTo>
                    <a:pt x="3478" y="447"/>
                  </a:lnTo>
                  <a:lnTo>
                    <a:pt x="3513" y="416"/>
                  </a:lnTo>
                  <a:close/>
                  <a:moveTo>
                    <a:pt x="2707" y="271"/>
                  </a:moveTo>
                  <a:lnTo>
                    <a:pt x="2716" y="271"/>
                  </a:lnTo>
                  <a:lnTo>
                    <a:pt x="2731" y="273"/>
                  </a:lnTo>
                  <a:lnTo>
                    <a:pt x="2742" y="280"/>
                  </a:lnTo>
                  <a:lnTo>
                    <a:pt x="2753" y="291"/>
                  </a:lnTo>
                  <a:lnTo>
                    <a:pt x="2760" y="302"/>
                  </a:lnTo>
                  <a:lnTo>
                    <a:pt x="2766" y="315"/>
                  </a:lnTo>
                  <a:lnTo>
                    <a:pt x="2766" y="328"/>
                  </a:lnTo>
                  <a:lnTo>
                    <a:pt x="2760" y="339"/>
                  </a:lnTo>
                  <a:lnTo>
                    <a:pt x="2751" y="345"/>
                  </a:lnTo>
                  <a:lnTo>
                    <a:pt x="2735" y="348"/>
                  </a:lnTo>
                  <a:lnTo>
                    <a:pt x="2716" y="345"/>
                  </a:lnTo>
                  <a:lnTo>
                    <a:pt x="2702" y="337"/>
                  </a:lnTo>
                  <a:lnTo>
                    <a:pt x="2689" y="328"/>
                  </a:lnTo>
                  <a:lnTo>
                    <a:pt x="2680" y="317"/>
                  </a:lnTo>
                  <a:lnTo>
                    <a:pt x="2674" y="304"/>
                  </a:lnTo>
                  <a:lnTo>
                    <a:pt x="2672" y="293"/>
                  </a:lnTo>
                  <a:lnTo>
                    <a:pt x="2676" y="282"/>
                  </a:lnTo>
                  <a:lnTo>
                    <a:pt x="2685" y="275"/>
                  </a:lnTo>
                  <a:lnTo>
                    <a:pt x="2702" y="271"/>
                  </a:lnTo>
                  <a:lnTo>
                    <a:pt x="2707" y="271"/>
                  </a:lnTo>
                  <a:close/>
                  <a:moveTo>
                    <a:pt x="2218" y="0"/>
                  </a:moveTo>
                  <a:lnTo>
                    <a:pt x="2258" y="0"/>
                  </a:lnTo>
                  <a:lnTo>
                    <a:pt x="2258" y="0"/>
                  </a:lnTo>
                  <a:lnTo>
                    <a:pt x="2301" y="0"/>
                  </a:lnTo>
                  <a:lnTo>
                    <a:pt x="2299" y="16"/>
                  </a:lnTo>
                  <a:lnTo>
                    <a:pt x="2293" y="33"/>
                  </a:lnTo>
                  <a:lnTo>
                    <a:pt x="2279" y="49"/>
                  </a:lnTo>
                  <a:lnTo>
                    <a:pt x="2268" y="62"/>
                  </a:lnTo>
                  <a:lnTo>
                    <a:pt x="2258" y="75"/>
                  </a:lnTo>
                  <a:lnTo>
                    <a:pt x="2247" y="90"/>
                  </a:lnTo>
                  <a:lnTo>
                    <a:pt x="2238" y="104"/>
                  </a:lnTo>
                  <a:lnTo>
                    <a:pt x="2229" y="117"/>
                  </a:lnTo>
                  <a:lnTo>
                    <a:pt x="2218" y="126"/>
                  </a:lnTo>
                  <a:lnTo>
                    <a:pt x="2207" y="134"/>
                  </a:lnTo>
                  <a:lnTo>
                    <a:pt x="2191" y="139"/>
                  </a:lnTo>
                  <a:lnTo>
                    <a:pt x="2167" y="141"/>
                  </a:lnTo>
                  <a:lnTo>
                    <a:pt x="2154" y="143"/>
                  </a:lnTo>
                  <a:lnTo>
                    <a:pt x="2147" y="148"/>
                  </a:lnTo>
                  <a:lnTo>
                    <a:pt x="2147" y="156"/>
                  </a:lnTo>
                  <a:lnTo>
                    <a:pt x="2152" y="167"/>
                  </a:lnTo>
                  <a:lnTo>
                    <a:pt x="2160" y="180"/>
                  </a:lnTo>
                  <a:lnTo>
                    <a:pt x="2169" y="192"/>
                  </a:lnTo>
                  <a:lnTo>
                    <a:pt x="2178" y="207"/>
                  </a:lnTo>
                  <a:lnTo>
                    <a:pt x="2187" y="220"/>
                  </a:lnTo>
                  <a:lnTo>
                    <a:pt x="2194" y="233"/>
                  </a:lnTo>
                  <a:lnTo>
                    <a:pt x="2198" y="242"/>
                  </a:lnTo>
                  <a:lnTo>
                    <a:pt x="2196" y="251"/>
                  </a:lnTo>
                  <a:lnTo>
                    <a:pt x="2187" y="257"/>
                  </a:lnTo>
                  <a:lnTo>
                    <a:pt x="2172" y="258"/>
                  </a:lnTo>
                  <a:lnTo>
                    <a:pt x="2149" y="262"/>
                  </a:lnTo>
                  <a:lnTo>
                    <a:pt x="2128" y="269"/>
                  </a:lnTo>
                  <a:lnTo>
                    <a:pt x="2112" y="282"/>
                  </a:lnTo>
                  <a:lnTo>
                    <a:pt x="2101" y="295"/>
                  </a:lnTo>
                  <a:lnTo>
                    <a:pt x="2094" y="312"/>
                  </a:lnTo>
                  <a:lnTo>
                    <a:pt x="2094" y="326"/>
                  </a:lnTo>
                  <a:lnTo>
                    <a:pt x="2097" y="339"/>
                  </a:lnTo>
                  <a:lnTo>
                    <a:pt x="2106" y="350"/>
                  </a:lnTo>
                  <a:lnTo>
                    <a:pt x="2123" y="356"/>
                  </a:lnTo>
                  <a:lnTo>
                    <a:pt x="2145" y="356"/>
                  </a:lnTo>
                  <a:lnTo>
                    <a:pt x="2172" y="354"/>
                  </a:lnTo>
                  <a:lnTo>
                    <a:pt x="2193" y="356"/>
                  </a:lnTo>
                  <a:lnTo>
                    <a:pt x="2204" y="361"/>
                  </a:lnTo>
                  <a:lnTo>
                    <a:pt x="2207" y="370"/>
                  </a:lnTo>
                  <a:lnTo>
                    <a:pt x="2200" y="381"/>
                  </a:lnTo>
                  <a:lnTo>
                    <a:pt x="2187" y="394"/>
                  </a:lnTo>
                  <a:lnTo>
                    <a:pt x="2165" y="409"/>
                  </a:lnTo>
                  <a:lnTo>
                    <a:pt x="2134" y="425"/>
                  </a:lnTo>
                  <a:lnTo>
                    <a:pt x="2103" y="438"/>
                  </a:lnTo>
                  <a:lnTo>
                    <a:pt x="2068" y="449"/>
                  </a:lnTo>
                  <a:lnTo>
                    <a:pt x="2031" y="458"/>
                  </a:lnTo>
                  <a:lnTo>
                    <a:pt x="1995" y="467"/>
                  </a:lnTo>
                  <a:lnTo>
                    <a:pt x="1960" y="477"/>
                  </a:lnTo>
                  <a:lnTo>
                    <a:pt x="1927" y="488"/>
                  </a:lnTo>
                  <a:lnTo>
                    <a:pt x="1898" y="500"/>
                  </a:lnTo>
                  <a:lnTo>
                    <a:pt x="1874" y="517"/>
                  </a:lnTo>
                  <a:lnTo>
                    <a:pt x="1856" y="537"/>
                  </a:lnTo>
                  <a:lnTo>
                    <a:pt x="1839" y="557"/>
                  </a:lnTo>
                  <a:lnTo>
                    <a:pt x="1819" y="572"/>
                  </a:lnTo>
                  <a:lnTo>
                    <a:pt x="1793" y="585"/>
                  </a:lnTo>
                  <a:lnTo>
                    <a:pt x="1766" y="594"/>
                  </a:lnTo>
                  <a:lnTo>
                    <a:pt x="1738" y="605"/>
                  </a:lnTo>
                  <a:lnTo>
                    <a:pt x="1711" y="614"/>
                  </a:lnTo>
                  <a:lnTo>
                    <a:pt x="1687" y="623"/>
                  </a:lnTo>
                  <a:lnTo>
                    <a:pt x="1669" y="636"/>
                  </a:lnTo>
                  <a:lnTo>
                    <a:pt x="1656" y="649"/>
                  </a:lnTo>
                  <a:lnTo>
                    <a:pt x="1652" y="667"/>
                  </a:lnTo>
                  <a:lnTo>
                    <a:pt x="1652" y="684"/>
                  </a:lnTo>
                  <a:lnTo>
                    <a:pt x="1650" y="708"/>
                  </a:lnTo>
                  <a:lnTo>
                    <a:pt x="1647" y="733"/>
                  </a:lnTo>
                  <a:lnTo>
                    <a:pt x="1643" y="763"/>
                  </a:lnTo>
                  <a:lnTo>
                    <a:pt x="1636" y="792"/>
                  </a:lnTo>
                  <a:lnTo>
                    <a:pt x="1628" y="821"/>
                  </a:lnTo>
                  <a:lnTo>
                    <a:pt x="1617" y="851"/>
                  </a:lnTo>
                  <a:lnTo>
                    <a:pt x="1605" y="876"/>
                  </a:lnTo>
                  <a:lnTo>
                    <a:pt x="1590" y="898"/>
                  </a:lnTo>
                  <a:lnTo>
                    <a:pt x="1573" y="915"/>
                  </a:lnTo>
                  <a:lnTo>
                    <a:pt x="1551" y="926"/>
                  </a:lnTo>
                  <a:lnTo>
                    <a:pt x="1528" y="930"/>
                  </a:lnTo>
                  <a:lnTo>
                    <a:pt x="1502" y="924"/>
                  </a:lnTo>
                  <a:lnTo>
                    <a:pt x="1464" y="908"/>
                  </a:lnTo>
                  <a:lnTo>
                    <a:pt x="1432" y="886"/>
                  </a:lnTo>
                  <a:lnTo>
                    <a:pt x="1407" y="860"/>
                  </a:lnTo>
                  <a:lnTo>
                    <a:pt x="1385" y="831"/>
                  </a:lnTo>
                  <a:lnTo>
                    <a:pt x="1365" y="801"/>
                  </a:lnTo>
                  <a:lnTo>
                    <a:pt x="1348" y="770"/>
                  </a:lnTo>
                  <a:lnTo>
                    <a:pt x="1334" y="739"/>
                  </a:lnTo>
                  <a:lnTo>
                    <a:pt x="1319" y="710"/>
                  </a:lnTo>
                  <a:lnTo>
                    <a:pt x="1304" y="682"/>
                  </a:lnTo>
                  <a:lnTo>
                    <a:pt x="1291" y="658"/>
                  </a:lnTo>
                  <a:lnTo>
                    <a:pt x="1286" y="633"/>
                  </a:lnTo>
                  <a:lnTo>
                    <a:pt x="1288" y="609"/>
                  </a:lnTo>
                  <a:lnTo>
                    <a:pt x="1290" y="585"/>
                  </a:lnTo>
                  <a:lnTo>
                    <a:pt x="1295" y="563"/>
                  </a:lnTo>
                  <a:lnTo>
                    <a:pt x="1299" y="543"/>
                  </a:lnTo>
                  <a:lnTo>
                    <a:pt x="1299" y="526"/>
                  </a:lnTo>
                  <a:lnTo>
                    <a:pt x="1293" y="511"/>
                  </a:lnTo>
                  <a:lnTo>
                    <a:pt x="1282" y="500"/>
                  </a:lnTo>
                  <a:lnTo>
                    <a:pt x="1275" y="493"/>
                  </a:lnTo>
                  <a:lnTo>
                    <a:pt x="1273" y="482"/>
                  </a:lnTo>
                  <a:lnTo>
                    <a:pt x="1277" y="469"/>
                  </a:lnTo>
                  <a:lnTo>
                    <a:pt x="1284" y="456"/>
                  </a:lnTo>
                  <a:lnTo>
                    <a:pt x="1293" y="442"/>
                  </a:lnTo>
                  <a:lnTo>
                    <a:pt x="1304" y="427"/>
                  </a:lnTo>
                  <a:lnTo>
                    <a:pt x="1317" y="412"/>
                  </a:lnTo>
                  <a:lnTo>
                    <a:pt x="1328" y="401"/>
                  </a:lnTo>
                  <a:lnTo>
                    <a:pt x="1337" y="390"/>
                  </a:lnTo>
                  <a:lnTo>
                    <a:pt x="1345" y="385"/>
                  </a:lnTo>
                  <a:lnTo>
                    <a:pt x="1346" y="381"/>
                  </a:lnTo>
                  <a:lnTo>
                    <a:pt x="1345" y="381"/>
                  </a:lnTo>
                  <a:lnTo>
                    <a:pt x="1335" y="387"/>
                  </a:lnTo>
                  <a:lnTo>
                    <a:pt x="1319" y="396"/>
                  </a:lnTo>
                  <a:lnTo>
                    <a:pt x="1301" y="400"/>
                  </a:lnTo>
                  <a:lnTo>
                    <a:pt x="1284" y="400"/>
                  </a:lnTo>
                  <a:lnTo>
                    <a:pt x="1268" y="398"/>
                  </a:lnTo>
                  <a:lnTo>
                    <a:pt x="1255" y="392"/>
                  </a:lnTo>
                  <a:lnTo>
                    <a:pt x="1246" y="385"/>
                  </a:lnTo>
                  <a:lnTo>
                    <a:pt x="1242" y="376"/>
                  </a:lnTo>
                  <a:lnTo>
                    <a:pt x="1244" y="368"/>
                  </a:lnTo>
                  <a:lnTo>
                    <a:pt x="1253" y="361"/>
                  </a:lnTo>
                  <a:lnTo>
                    <a:pt x="1271" y="356"/>
                  </a:lnTo>
                  <a:lnTo>
                    <a:pt x="1293" y="348"/>
                  </a:lnTo>
                  <a:lnTo>
                    <a:pt x="1308" y="337"/>
                  </a:lnTo>
                  <a:lnTo>
                    <a:pt x="1315" y="324"/>
                  </a:lnTo>
                  <a:lnTo>
                    <a:pt x="1317" y="312"/>
                  </a:lnTo>
                  <a:lnTo>
                    <a:pt x="1315" y="299"/>
                  </a:lnTo>
                  <a:lnTo>
                    <a:pt x="1308" y="290"/>
                  </a:lnTo>
                  <a:lnTo>
                    <a:pt x="1297" y="282"/>
                  </a:lnTo>
                  <a:lnTo>
                    <a:pt x="1282" y="279"/>
                  </a:lnTo>
                  <a:lnTo>
                    <a:pt x="1266" y="280"/>
                  </a:lnTo>
                  <a:lnTo>
                    <a:pt x="1246" y="284"/>
                  </a:lnTo>
                  <a:lnTo>
                    <a:pt x="1227" y="284"/>
                  </a:lnTo>
                  <a:lnTo>
                    <a:pt x="1211" y="280"/>
                  </a:lnTo>
                  <a:lnTo>
                    <a:pt x="1198" y="273"/>
                  </a:lnTo>
                  <a:lnTo>
                    <a:pt x="1193" y="264"/>
                  </a:lnTo>
                  <a:lnTo>
                    <a:pt x="1193" y="251"/>
                  </a:lnTo>
                  <a:lnTo>
                    <a:pt x="1209" y="242"/>
                  </a:lnTo>
                  <a:lnTo>
                    <a:pt x="1306" y="196"/>
                  </a:lnTo>
                  <a:lnTo>
                    <a:pt x="1374" y="167"/>
                  </a:lnTo>
                  <a:lnTo>
                    <a:pt x="1405" y="154"/>
                  </a:lnTo>
                  <a:lnTo>
                    <a:pt x="1508" y="115"/>
                  </a:lnTo>
                  <a:lnTo>
                    <a:pt x="1630" y="79"/>
                  </a:lnTo>
                  <a:lnTo>
                    <a:pt x="1757" y="47"/>
                  </a:lnTo>
                  <a:lnTo>
                    <a:pt x="1885" y="24"/>
                  </a:lnTo>
                  <a:lnTo>
                    <a:pt x="2017" y="9"/>
                  </a:lnTo>
                  <a:lnTo>
                    <a:pt x="2150" y="0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rgbClr val="3F3F3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66" name="Group 202"/>
            <p:cNvGrpSpPr/>
            <p:nvPr/>
          </p:nvGrpSpPr>
          <p:grpSpPr>
            <a:xfrm>
              <a:off x="7786688" y="1071563"/>
              <a:ext cx="1416050" cy="2498725"/>
              <a:chOff x="7786688" y="1071563"/>
              <a:chExt cx="1416050" cy="2498725"/>
            </a:xfrm>
          </p:grpSpPr>
          <p:sp>
            <p:nvSpPr>
              <p:cNvPr id="70" name="Freeform 69"/>
              <p:cNvSpPr>
                <a:spLocks/>
              </p:cNvSpPr>
              <p:nvPr/>
            </p:nvSpPr>
            <p:spPr bwMode="auto">
              <a:xfrm>
                <a:off x="7786688" y="1071563"/>
                <a:ext cx="1416050" cy="2498725"/>
              </a:xfrm>
              <a:custGeom>
                <a:avLst/>
                <a:gdLst>
                  <a:gd name="T0" fmla="*/ 891 w 1783"/>
                  <a:gd name="T1" fmla="*/ 0 h 3148"/>
                  <a:gd name="T2" fmla="*/ 989 w 1783"/>
                  <a:gd name="T3" fmla="*/ 5 h 3148"/>
                  <a:gd name="T4" fmla="*/ 1082 w 1783"/>
                  <a:gd name="T5" fmla="*/ 20 h 3148"/>
                  <a:gd name="T6" fmla="*/ 1174 w 1783"/>
                  <a:gd name="T7" fmla="*/ 45 h 3148"/>
                  <a:gd name="T8" fmla="*/ 1260 w 1783"/>
                  <a:gd name="T9" fmla="*/ 78 h 3148"/>
                  <a:gd name="T10" fmla="*/ 1342 w 1783"/>
                  <a:gd name="T11" fmla="*/ 121 h 3148"/>
                  <a:gd name="T12" fmla="*/ 1417 w 1783"/>
                  <a:gd name="T13" fmla="*/ 172 h 3148"/>
                  <a:gd name="T14" fmla="*/ 1489 w 1783"/>
                  <a:gd name="T15" fmla="*/ 229 h 3148"/>
                  <a:gd name="T16" fmla="*/ 1553 w 1783"/>
                  <a:gd name="T17" fmla="*/ 293 h 3148"/>
                  <a:gd name="T18" fmla="*/ 1611 w 1783"/>
                  <a:gd name="T19" fmla="*/ 364 h 3148"/>
                  <a:gd name="T20" fmla="*/ 1661 w 1783"/>
                  <a:gd name="T21" fmla="*/ 441 h 3148"/>
                  <a:gd name="T22" fmla="*/ 1705 w 1783"/>
                  <a:gd name="T23" fmla="*/ 524 h 3148"/>
                  <a:gd name="T24" fmla="*/ 1738 w 1783"/>
                  <a:gd name="T25" fmla="*/ 610 h 3148"/>
                  <a:gd name="T26" fmla="*/ 1763 w 1783"/>
                  <a:gd name="T27" fmla="*/ 700 h 3148"/>
                  <a:gd name="T28" fmla="*/ 1778 w 1783"/>
                  <a:gd name="T29" fmla="*/ 795 h 3148"/>
                  <a:gd name="T30" fmla="*/ 1783 w 1783"/>
                  <a:gd name="T31" fmla="*/ 893 h 3148"/>
                  <a:gd name="T32" fmla="*/ 1782 w 1783"/>
                  <a:gd name="T33" fmla="*/ 948 h 3148"/>
                  <a:gd name="T34" fmla="*/ 1774 w 1783"/>
                  <a:gd name="T35" fmla="*/ 1006 h 3148"/>
                  <a:gd name="T36" fmla="*/ 1765 w 1783"/>
                  <a:gd name="T37" fmla="*/ 1067 h 3148"/>
                  <a:gd name="T38" fmla="*/ 1752 w 1783"/>
                  <a:gd name="T39" fmla="*/ 1126 h 3148"/>
                  <a:gd name="T40" fmla="*/ 1736 w 1783"/>
                  <a:gd name="T41" fmla="*/ 1179 h 3148"/>
                  <a:gd name="T42" fmla="*/ 1719 w 1783"/>
                  <a:gd name="T43" fmla="*/ 1226 h 3148"/>
                  <a:gd name="T44" fmla="*/ 891 w 1783"/>
                  <a:gd name="T45" fmla="*/ 3148 h 3148"/>
                  <a:gd name="T46" fmla="*/ 67 w 1783"/>
                  <a:gd name="T47" fmla="*/ 1234 h 3148"/>
                  <a:gd name="T48" fmla="*/ 47 w 1783"/>
                  <a:gd name="T49" fmla="*/ 1184 h 3148"/>
                  <a:gd name="T50" fmla="*/ 31 w 1783"/>
                  <a:gd name="T51" fmla="*/ 1127 h 3148"/>
                  <a:gd name="T52" fmla="*/ 18 w 1783"/>
                  <a:gd name="T53" fmla="*/ 1069 h 3148"/>
                  <a:gd name="T54" fmla="*/ 7 w 1783"/>
                  <a:gd name="T55" fmla="*/ 1006 h 3148"/>
                  <a:gd name="T56" fmla="*/ 1 w 1783"/>
                  <a:gd name="T57" fmla="*/ 948 h 3148"/>
                  <a:gd name="T58" fmla="*/ 0 w 1783"/>
                  <a:gd name="T59" fmla="*/ 893 h 3148"/>
                  <a:gd name="T60" fmla="*/ 5 w 1783"/>
                  <a:gd name="T61" fmla="*/ 795 h 3148"/>
                  <a:gd name="T62" fmla="*/ 20 w 1783"/>
                  <a:gd name="T63" fmla="*/ 700 h 3148"/>
                  <a:gd name="T64" fmla="*/ 45 w 1783"/>
                  <a:gd name="T65" fmla="*/ 610 h 3148"/>
                  <a:gd name="T66" fmla="*/ 78 w 1783"/>
                  <a:gd name="T67" fmla="*/ 524 h 3148"/>
                  <a:gd name="T68" fmla="*/ 120 w 1783"/>
                  <a:gd name="T69" fmla="*/ 441 h 3148"/>
                  <a:gd name="T70" fmla="*/ 172 w 1783"/>
                  <a:gd name="T71" fmla="*/ 364 h 3148"/>
                  <a:gd name="T72" fmla="*/ 228 w 1783"/>
                  <a:gd name="T73" fmla="*/ 293 h 3148"/>
                  <a:gd name="T74" fmla="*/ 293 w 1783"/>
                  <a:gd name="T75" fmla="*/ 229 h 3148"/>
                  <a:gd name="T76" fmla="*/ 364 w 1783"/>
                  <a:gd name="T77" fmla="*/ 172 h 3148"/>
                  <a:gd name="T78" fmla="*/ 441 w 1783"/>
                  <a:gd name="T79" fmla="*/ 121 h 3148"/>
                  <a:gd name="T80" fmla="*/ 523 w 1783"/>
                  <a:gd name="T81" fmla="*/ 78 h 3148"/>
                  <a:gd name="T82" fmla="*/ 609 w 1783"/>
                  <a:gd name="T83" fmla="*/ 45 h 3148"/>
                  <a:gd name="T84" fmla="*/ 699 w 1783"/>
                  <a:gd name="T85" fmla="*/ 20 h 3148"/>
                  <a:gd name="T86" fmla="*/ 794 w 1783"/>
                  <a:gd name="T87" fmla="*/ 5 h 3148"/>
                  <a:gd name="T88" fmla="*/ 891 w 1783"/>
                  <a:gd name="T89" fmla="*/ 0 h 3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83" h="3148">
                    <a:moveTo>
                      <a:pt x="891" y="0"/>
                    </a:moveTo>
                    <a:lnTo>
                      <a:pt x="989" y="5"/>
                    </a:lnTo>
                    <a:lnTo>
                      <a:pt x="1082" y="20"/>
                    </a:lnTo>
                    <a:lnTo>
                      <a:pt x="1174" y="45"/>
                    </a:lnTo>
                    <a:lnTo>
                      <a:pt x="1260" y="78"/>
                    </a:lnTo>
                    <a:lnTo>
                      <a:pt x="1342" y="121"/>
                    </a:lnTo>
                    <a:lnTo>
                      <a:pt x="1417" y="172"/>
                    </a:lnTo>
                    <a:lnTo>
                      <a:pt x="1489" y="229"/>
                    </a:lnTo>
                    <a:lnTo>
                      <a:pt x="1553" y="293"/>
                    </a:lnTo>
                    <a:lnTo>
                      <a:pt x="1611" y="364"/>
                    </a:lnTo>
                    <a:lnTo>
                      <a:pt x="1661" y="441"/>
                    </a:lnTo>
                    <a:lnTo>
                      <a:pt x="1705" y="524"/>
                    </a:lnTo>
                    <a:lnTo>
                      <a:pt x="1738" y="610"/>
                    </a:lnTo>
                    <a:lnTo>
                      <a:pt x="1763" y="700"/>
                    </a:lnTo>
                    <a:lnTo>
                      <a:pt x="1778" y="795"/>
                    </a:lnTo>
                    <a:lnTo>
                      <a:pt x="1783" y="893"/>
                    </a:lnTo>
                    <a:lnTo>
                      <a:pt x="1782" y="948"/>
                    </a:lnTo>
                    <a:lnTo>
                      <a:pt x="1774" y="1006"/>
                    </a:lnTo>
                    <a:lnTo>
                      <a:pt x="1765" y="1067"/>
                    </a:lnTo>
                    <a:lnTo>
                      <a:pt x="1752" y="1126"/>
                    </a:lnTo>
                    <a:lnTo>
                      <a:pt x="1736" y="1179"/>
                    </a:lnTo>
                    <a:lnTo>
                      <a:pt x="1719" y="1226"/>
                    </a:lnTo>
                    <a:lnTo>
                      <a:pt x="891" y="3148"/>
                    </a:lnTo>
                    <a:lnTo>
                      <a:pt x="67" y="1234"/>
                    </a:lnTo>
                    <a:lnTo>
                      <a:pt x="47" y="1184"/>
                    </a:lnTo>
                    <a:lnTo>
                      <a:pt x="31" y="1127"/>
                    </a:lnTo>
                    <a:lnTo>
                      <a:pt x="18" y="1069"/>
                    </a:lnTo>
                    <a:lnTo>
                      <a:pt x="7" y="1006"/>
                    </a:lnTo>
                    <a:lnTo>
                      <a:pt x="1" y="948"/>
                    </a:lnTo>
                    <a:lnTo>
                      <a:pt x="0" y="893"/>
                    </a:lnTo>
                    <a:lnTo>
                      <a:pt x="5" y="795"/>
                    </a:lnTo>
                    <a:lnTo>
                      <a:pt x="20" y="700"/>
                    </a:lnTo>
                    <a:lnTo>
                      <a:pt x="45" y="610"/>
                    </a:lnTo>
                    <a:lnTo>
                      <a:pt x="78" y="524"/>
                    </a:lnTo>
                    <a:lnTo>
                      <a:pt x="120" y="441"/>
                    </a:lnTo>
                    <a:lnTo>
                      <a:pt x="172" y="364"/>
                    </a:lnTo>
                    <a:lnTo>
                      <a:pt x="228" y="293"/>
                    </a:lnTo>
                    <a:lnTo>
                      <a:pt x="293" y="229"/>
                    </a:lnTo>
                    <a:lnTo>
                      <a:pt x="364" y="172"/>
                    </a:lnTo>
                    <a:lnTo>
                      <a:pt x="441" y="121"/>
                    </a:lnTo>
                    <a:lnTo>
                      <a:pt x="523" y="78"/>
                    </a:lnTo>
                    <a:lnTo>
                      <a:pt x="609" y="45"/>
                    </a:lnTo>
                    <a:lnTo>
                      <a:pt x="699" y="20"/>
                    </a:lnTo>
                    <a:lnTo>
                      <a:pt x="794" y="5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rgbClr val="A7C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70"/>
              <p:cNvSpPr>
                <a:spLocks/>
              </p:cNvSpPr>
              <p:nvPr/>
            </p:nvSpPr>
            <p:spPr bwMode="auto">
              <a:xfrm>
                <a:off x="7913688" y="1198563"/>
                <a:ext cx="1163637" cy="1163638"/>
              </a:xfrm>
              <a:custGeom>
                <a:avLst/>
                <a:gdLst>
                  <a:gd name="T0" fmla="*/ 732 w 1465"/>
                  <a:gd name="T1" fmla="*/ 0 h 1467"/>
                  <a:gd name="T2" fmla="*/ 824 w 1465"/>
                  <a:gd name="T3" fmla="*/ 6 h 1467"/>
                  <a:gd name="T4" fmla="*/ 912 w 1465"/>
                  <a:gd name="T5" fmla="*/ 22 h 1467"/>
                  <a:gd name="T6" fmla="*/ 996 w 1465"/>
                  <a:gd name="T7" fmla="*/ 50 h 1467"/>
                  <a:gd name="T8" fmla="*/ 1075 w 1465"/>
                  <a:gd name="T9" fmla="*/ 86 h 1467"/>
                  <a:gd name="T10" fmla="*/ 1150 w 1465"/>
                  <a:gd name="T11" fmla="*/ 132 h 1467"/>
                  <a:gd name="T12" fmla="*/ 1218 w 1465"/>
                  <a:gd name="T13" fmla="*/ 185 h 1467"/>
                  <a:gd name="T14" fmla="*/ 1278 w 1465"/>
                  <a:gd name="T15" fmla="*/ 248 h 1467"/>
                  <a:gd name="T16" fmla="*/ 1333 w 1465"/>
                  <a:gd name="T17" fmla="*/ 315 h 1467"/>
                  <a:gd name="T18" fmla="*/ 1379 w 1465"/>
                  <a:gd name="T19" fmla="*/ 389 h 1467"/>
                  <a:gd name="T20" fmla="*/ 1416 w 1465"/>
                  <a:gd name="T21" fmla="*/ 470 h 1467"/>
                  <a:gd name="T22" fmla="*/ 1441 w 1465"/>
                  <a:gd name="T23" fmla="*/ 554 h 1467"/>
                  <a:gd name="T24" fmla="*/ 1458 w 1465"/>
                  <a:gd name="T25" fmla="*/ 642 h 1467"/>
                  <a:gd name="T26" fmla="*/ 1465 w 1465"/>
                  <a:gd name="T27" fmla="*/ 734 h 1467"/>
                  <a:gd name="T28" fmla="*/ 1458 w 1465"/>
                  <a:gd name="T29" fmla="*/ 825 h 1467"/>
                  <a:gd name="T30" fmla="*/ 1441 w 1465"/>
                  <a:gd name="T31" fmla="*/ 913 h 1467"/>
                  <a:gd name="T32" fmla="*/ 1416 w 1465"/>
                  <a:gd name="T33" fmla="*/ 998 h 1467"/>
                  <a:gd name="T34" fmla="*/ 1379 w 1465"/>
                  <a:gd name="T35" fmla="*/ 1078 h 1467"/>
                  <a:gd name="T36" fmla="*/ 1333 w 1465"/>
                  <a:gd name="T37" fmla="*/ 1152 h 1467"/>
                  <a:gd name="T38" fmla="*/ 1278 w 1465"/>
                  <a:gd name="T39" fmla="*/ 1220 h 1467"/>
                  <a:gd name="T40" fmla="*/ 1218 w 1465"/>
                  <a:gd name="T41" fmla="*/ 1282 h 1467"/>
                  <a:gd name="T42" fmla="*/ 1150 w 1465"/>
                  <a:gd name="T43" fmla="*/ 1335 h 1467"/>
                  <a:gd name="T44" fmla="*/ 1075 w 1465"/>
                  <a:gd name="T45" fmla="*/ 1381 h 1467"/>
                  <a:gd name="T46" fmla="*/ 996 w 1465"/>
                  <a:gd name="T47" fmla="*/ 1418 h 1467"/>
                  <a:gd name="T48" fmla="*/ 912 w 1465"/>
                  <a:gd name="T49" fmla="*/ 1443 h 1467"/>
                  <a:gd name="T50" fmla="*/ 824 w 1465"/>
                  <a:gd name="T51" fmla="*/ 1462 h 1467"/>
                  <a:gd name="T52" fmla="*/ 732 w 1465"/>
                  <a:gd name="T53" fmla="*/ 1467 h 1467"/>
                  <a:gd name="T54" fmla="*/ 641 w 1465"/>
                  <a:gd name="T55" fmla="*/ 1462 h 1467"/>
                  <a:gd name="T56" fmla="*/ 553 w 1465"/>
                  <a:gd name="T57" fmla="*/ 1443 h 1467"/>
                  <a:gd name="T58" fmla="*/ 469 w 1465"/>
                  <a:gd name="T59" fmla="*/ 1418 h 1467"/>
                  <a:gd name="T60" fmla="*/ 388 w 1465"/>
                  <a:gd name="T61" fmla="*/ 1381 h 1467"/>
                  <a:gd name="T62" fmla="*/ 315 w 1465"/>
                  <a:gd name="T63" fmla="*/ 1335 h 1467"/>
                  <a:gd name="T64" fmla="*/ 245 w 1465"/>
                  <a:gd name="T65" fmla="*/ 1282 h 1467"/>
                  <a:gd name="T66" fmla="*/ 185 w 1465"/>
                  <a:gd name="T67" fmla="*/ 1220 h 1467"/>
                  <a:gd name="T68" fmla="*/ 132 w 1465"/>
                  <a:gd name="T69" fmla="*/ 1152 h 1467"/>
                  <a:gd name="T70" fmla="*/ 86 w 1465"/>
                  <a:gd name="T71" fmla="*/ 1078 h 1467"/>
                  <a:gd name="T72" fmla="*/ 49 w 1465"/>
                  <a:gd name="T73" fmla="*/ 998 h 1467"/>
                  <a:gd name="T74" fmla="*/ 22 w 1465"/>
                  <a:gd name="T75" fmla="*/ 913 h 1467"/>
                  <a:gd name="T76" fmla="*/ 5 w 1465"/>
                  <a:gd name="T77" fmla="*/ 825 h 1467"/>
                  <a:gd name="T78" fmla="*/ 0 w 1465"/>
                  <a:gd name="T79" fmla="*/ 734 h 1467"/>
                  <a:gd name="T80" fmla="*/ 5 w 1465"/>
                  <a:gd name="T81" fmla="*/ 642 h 1467"/>
                  <a:gd name="T82" fmla="*/ 22 w 1465"/>
                  <a:gd name="T83" fmla="*/ 554 h 1467"/>
                  <a:gd name="T84" fmla="*/ 49 w 1465"/>
                  <a:gd name="T85" fmla="*/ 470 h 1467"/>
                  <a:gd name="T86" fmla="*/ 86 w 1465"/>
                  <a:gd name="T87" fmla="*/ 389 h 1467"/>
                  <a:gd name="T88" fmla="*/ 132 w 1465"/>
                  <a:gd name="T89" fmla="*/ 315 h 1467"/>
                  <a:gd name="T90" fmla="*/ 185 w 1465"/>
                  <a:gd name="T91" fmla="*/ 248 h 1467"/>
                  <a:gd name="T92" fmla="*/ 245 w 1465"/>
                  <a:gd name="T93" fmla="*/ 185 h 1467"/>
                  <a:gd name="T94" fmla="*/ 315 w 1465"/>
                  <a:gd name="T95" fmla="*/ 132 h 1467"/>
                  <a:gd name="T96" fmla="*/ 388 w 1465"/>
                  <a:gd name="T97" fmla="*/ 86 h 1467"/>
                  <a:gd name="T98" fmla="*/ 469 w 1465"/>
                  <a:gd name="T99" fmla="*/ 50 h 1467"/>
                  <a:gd name="T100" fmla="*/ 553 w 1465"/>
                  <a:gd name="T101" fmla="*/ 22 h 1467"/>
                  <a:gd name="T102" fmla="*/ 641 w 1465"/>
                  <a:gd name="T103" fmla="*/ 6 h 1467"/>
                  <a:gd name="T104" fmla="*/ 732 w 1465"/>
                  <a:gd name="T105" fmla="*/ 0 h 1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65" h="1467">
                    <a:moveTo>
                      <a:pt x="732" y="0"/>
                    </a:moveTo>
                    <a:lnTo>
                      <a:pt x="824" y="6"/>
                    </a:lnTo>
                    <a:lnTo>
                      <a:pt x="912" y="22"/>
                    </a:lnTo>
                    <a:lnTo>
                      <a:pt x="996" y="50"/>
                    </a:lnTo>
                    <a:lnTo>
                      <a:pt x="1075" y="86"/>
                    </a:lnTo>
                    <a:lnTo>
                      <a:pt x="1150" y="132"/>
                    </a:lnTo>
                    <a:lnTo>
                      <a:pt x="1218" y="185"/>
                    </a:lnTo>
                    <a:lnTo>
                      <a:pt x="1278" y="248"/>
                    </a:lnTo>
                    <a:lnTo>
                      <a:pt x="1333" y="315"/>
                    </a:lnTo>
                    <a:lnTo>
                      <a:pt x="1379" y="389"/>
                    </a:lnTo>
                    <a:lnTo>
                      <a:pt x="1416" y="470"/>
                    </a:lnTo>
                    <a:lnTo>
                      <a:pt x="1441" y="554"/>
                    </a:lnTo>
                    <a:lnTo>
                      <a:pt x="1458" y="642"/>
                    </a:lnTo>
                    <a:lnTo>
                      <a:pt x="1465" y="734"/>
                    </a:lnTo>
                    <a:lnTo>
                      <a:pt x="1458" y="825"/>
                    </a:lnTo>
                    <a:lnTo>
                      <a:pt x="1441" y="913"/>
                    </a:lnTo>
                    <a:lnTo>
                      <a:pt x="1416" y="998"/>
                    </a:lnTo>
                    <a:lnTo>
                      <a:pt x="1379" y="1078"/>
                    </a:lnTo>
                    <a:lnTo>
                      <a:pt x="1333" y="1152"/>
                    </a:lnTo>
                    <a:lnTo>
                      <a:pt x="1278" y="1220"/>
                    </a:lnTo>
                    <a:lnTo>
                      <a:pt x="1218" y="1282"/>
                    </a:lnTo>
                    <a:lnTo>
                      <a:pt x="1150" y="1335"/>
                    </a:lnTo>
                    <a:lnTo>
                      <a:pt x="1075" y="1381"/>
                    </a:lnTo>
                    <a:lnTo>
                      <a:pt x="996" y="1418"/>
                    </a:lnTo>
                    <a:lnTo>
                      <a:pt x="912" y="1443"/>
                    </a:lnTo>
                    <a:lnTo>
                      <a:pt x="824" y="1462"/>
                    </a:lnTo>
                    <a:lnTo>
                      <a:pt x="732" y="1467"/>
                    </a:lnTo>
                    <a:lnTo>
                      <a:pt x="641" y="1462"/>
                    </a:lnTo>
                    <a:lnTo>
                      <a:pt x="553" y="1443"/>
                    </a:lnTo>
                    <a:lnTo>
                      <a:pt x="469" y="1418"/>
                    </a:lnTo>
                    <a:lnTo>
                      <a:pt x="388" y="1381"/>
                    </a:lnTo>
                    <a:lnTo>
                      <a:pt x="315" y="1335"/>
                    </a:lnTo>
                    <a:lnTo>
                      <a:pt x="245" y="1282"/>
                    </a:lnTo>
                    <a:lnTo>
                      <a:pt x="185" y="1220"/>
                    </a:lnTo>
                    <a:lnTo>
                      <a:pt x="132" y="1152"/>
                    </a:lnTo>
                    <a:lnTo>
                      <a:pt x="86" y="1078"/>
                    </a:lnTo>
                    <a:lnTo>
                      <a:pt x="49" y="998"/>
                    </a:lnTo>
                    <a:lnTo>
                      <a:pt x="22" y="913"/>
                    </a:lnTo>
                    <a:lnTo>
                      <a:pt x="5" y="825"/>
                    </a:lnTo>
                    <a:lnTo>
                      <a:pt x="0" y="734"/>
                    </a:lnTo>
                    <a:lnTo>
                      <a:pt x="5" y="642"/>
                    </a:lnTo>
                    <a:lnTo>
                      <a:pt x="22" y="554"/>
                    </a:lnTo>
                    <a:lnTo>
                      <a:pt x="49" y="470"/>
                    </a:lnTo>
                    <a:lnTo>
                      <a:pt x="86" y="389"/>
                    </a:lnTo>
                    <a:lnTo>
                      <a:pt x="132" y="315"/>
                    </a:lnTo>
                    <a:lnTo>
                      <a:pt x="185" y="248"/>
                    </a:lnTo>
                    <a:lnTo>
                      <a:pt x="245" y="185"/>
                    </a:lnTo>
                    <a:lnTo>
                      <a:pt x="315" y="132"/>
                    </a:lnTo>
                    <a:lnTo>
                      <a:pt x="388" y="86"/>
                    </a:lnTo>
                    <a:lnTo>
                      <a:pt x="469" y="50"/>
                    </a:lnTo>
                    <a:lnTo>
                      <a:pt x="553" y="22"/>
                    </a:lnTo>
                    <a:lnTo>
                      <a:pt x="641" y="6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7" name="Group 203"/>
            <p:cNvGrpSpPr/>
            <p:nvPr/>
          </p:nvGrpSpPr>
          <p:grpSpPr>
            <a:xfrm>
              <a:off x="6542088" y="2811463"/>
              <a:ext cx="823912" cy="1454150"/>
              <a:chOff x="6542088" y="2811463"/>
              <a:chExt cx="823912" cy="1454150"/>
            </a:xfrm>
          </p:grpSpPr>
          <p:sp>
            <p:nvSpPr>
              <p:cNvPr id="68" name="Freeform 67"/>
              <p:cNvSpPr>
                <a:spLocks/>
              </p:cNvSpPr>
              <p:nvPr/>
            </p:nvSpPr>
            <p:spPr bwMode="auto">
              <a:xfrm>
                <a:off x="6542088" y="2811463"/>
                <a:ext cx="823912" cy="1454150"/>
              </a:xfrm>
              <a:custGeom>
                <a:avLst/>
                <a:gdLst>
                  <a:gd name="T0" fmla="*/ 518 w 1036"/>
                  <a:gd name="T1" fmla="*/ 0 h 1832"/>
                  <a:gd name="T2" fmla="*/ 595 w 1036"/>
                  <a:gd name="T3" fmla="*/ 7 h 1832"/>
                  <a:gd name="T4" fmla="*/ 668 w 1036"/>
                  <a:gd name="T5" fmla="*/ 22 h 1832"/>
                  <a:gd name="T6" fmla="*/ 738 w 1036"/>
                  <a:gd name="T7" fmla="*/ 50 h 1832"/>
                  <a:gd name="T8" fmla="*/ 800 w 1036"/>
                  <a:gd name="T9" fmla="*/ 84 h 1832"/>
                  <a:gd name="T10" fmla="*/ 859 w 1036"/>
                  <a:gd name="T11" fmla="*/ 128 h 1832"/>
                  <a:gd name="T12" fmla="*/ 910 w 1036"/>
                  <a:gd name="T13" fmla="*/ 180 h 1832"/>
                  <a:gd name="T14" fmla="*/ 954 w 1036"/>
                  <a:gd name="T15" fmla="*/ 237 h 1832"/>
                  <a:gd name="T16" fmla="*/ 989 w 1036"/>
                  <a:gd name="T17" fmla="*/ 301 h 1832"/>
                  <a:gd name="T18" fmla="*/ 1014 w 1036"/>
                  <a:gd name="T19" fmla="*/ 371 h 1832"/>
                  <a:gd name="T20" fmla="*/ 1031 w 1036"/>
                  <a:gd name="T21" fmla="*/ 444 h 1832"/>
                  <a:gd name="T22" fmla="*/ 1036 w 1036"/>
                  <a:gd name="T23" fmla="*/ 521 h 1832"/>
                  <a:gd name="T24" fmla="*/ 1035 w 1036"/>
                  <a:gd name="T25" fmla="*/ 559 h 1832"/>
                  <a:gd name="T26" fmla="*/ 1029 w 1036"/>
                  <a:gd name="T27" fmla="*/ 600 h 1832"/>
                  <a:gd name="T28" fmla="*/ 1022 w 1036"/>
                  <a:gd name="T29" fmla="*/ 642 h 1832"/>
                  <a:gd name="T30" fmla="*/ 1013 w 1036"/>
                  <a:gd name="T31" fmla="*/ 680 h 1832"/>
                  <a:gd name="T32" fmla="*/ 1000 w 1036"/>
                  <a:gd name="T33" fmla="*/ 713 h 1832"/>
                  <a:gd name="T34" fmla="*/ 518 w 1036"/>
                  <a:gd name="T35" fmla="*/ 1832 h 1832"/>
                  <a:gd name="T36" fmla="*/ 40 w 1036"/>
                  <a:gd name="T37" fmla="*/ 719 h 1832"/>
                  <a:gd name="T38" fmla="*/ 27 w 1036"/>
                  <a:gd name="T39" fmla="*/ 684 h 1832"/>
                  <a:gd name="T40" fmla="*/ 16 w 1036"/>
                  <a:gd name="T41" fmla="*/ 644 h 1832"/>
                  <a:gd name="T42" fmla="*/ 7 w 1036"/>
                  <a:gd name="T43" fmla="*/ 602 h 1832"/>
                  <a:gd name="T44" fmla="*/ 2 w 1036"/>
                  <a:gd name="T45" fmla="*/ 559 h 1832"/>
                  <a:gd name="T46" fmla="*/ 0 w 1036"/>
                  <a:gd name="T47" fmla="*/ 521 h 1832"/>
                  <a:gd name="T48" fmla="*/ 5 w 1036"/>
                  <a:gd name="T49" fmla="*/ 444 h 1832"/>
                  <a:gd name="T50" fmla="*/ 22 w 1036"/>
                  <a:gd name="T51" fmla="*/ 371 h 1832"/>
                  <a:gd name="T52" fmla="*/ 49 w 1036"/>
                  <a:gd name="T53" fmla="*/ 301 h 1832"/>
                  <a:gd name="T54" fmla="*/ 84 w 1036"/>
                  <a:gd name="T55" fmla="*/ 237 h 1832"/>
                  <a:gd name="T56" fmla="*/ 128 w 1036"/>
                  <a:gd name="T57" fmla="*/ 180 h 1832"/>
                  <a:gd name="T58" fmla="*/ 179 w 1036"/>
                  <a:gd name="T59" fmla="*/ 128 h 1832"/>
                  <a:gd name="T60" fmla="*/ 236 w 1036"/>
                  <a:gd name="T61" fmla="*/ 84 h 1832"/>
                  <a:gd name="T62" fmla="*/ 300 w 1036"/>
                  <a:gd name="T63" fmla="*/ 50 h 1832"/>
                  <a:gd name="T64" fmla="*/ 370 w 1036"/>
                  <a:gd name="T65" fmla="*/ 22 h 1832"/>
                  <a:gd name="T66" fmla="*/ 441 w 1036"/>
                  <a:gd name="T67" fmla="*/ 7 h 1832"/>
                  <a:gd name="T68" fmla="*/ 518 w 1036"/>
                  <a:gd name="T69" fmla="*/ 0 h 1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36" h="1832">
                    <a:moveTo>
                      <a:pt x="518" y="0"/>
                    </a:moveTo>
                    <a:lnTo>
                      <a:pt x="595" y="7"/>
                    </a:lnTo>
                    <a:lnTo>
                      <a:pt x="668" y="22"/>
                    </a:lnTo>
                    <a:lnTo>
                      <a:pt x="738" y="50"/>
                    </a:lnTo>
                    <a:lnTo>
                      <a:pt x="800" y="84"/>
                    </a:lnTo>
                    <a:lnTo>
                      <a:pt x="859" y="128"/>
                    </a:lnTo>
                    <a:lnTo>
                      <a:pt x="910" y="180"/>
                    </a:lnTo>
                    <a:lnTo>
                      <a:pt x="954" y="237"/>
                    </a:lnTo>
                    <a:lnTo>
                      <a:pt x="989" y="301"/>
                    </a:lnTo>
                    <a:lnTo>
                      <a:pt x="1014" y="371"/>
                    </a:lnTo>
                    <a:lnTo>
                      <a:pt x="1031" y="444"/>
                    </a:lnTo>
                    <a:lnTo>
                      <a:pt x="1036" y="521"/>
                    </a:lnTo>
                    <a:lnTo>
                      <a:pt x="1035" y="559"/>
                    </a:lnTo>
                    <a:lnTo>
                      <a:pt x="1029" y="600"/>
                    </a:lnTo>
                    <a:lnTo>
                      <a:pt x="1022" y="642"/>
                    </a:lnTo>
                    <a:lnTo>
                      <a:pt x="1013" y="680"/>
                    </a:lnTo>
                    <a:lnTo>
                      <a:pt x="1000" y="713"/>
                    </a:lnTo>
                    <a:lnTo>
                      <a:pt x="518" y="1832"/>
                    </a:lnTo>
                    <a:lnTo>
                      <a:pt x="40" y="719"/>
                    </a:lnTo>
                    <a:lnTo>
                      <a:pt x="27" y="684"/>
                    </a:lnTo>
                    <a:lnTo>
                      <a:pt x="16" y="644"/>
                    </a:lnTo>
                    <a:lnTo>
                      <a:pt x="7" y="602"/>
                    </a:lnTo>
                    <a:lnTo>
                      <a:pt x="2" y="559"/>
                    </a:lnTo>
                    <a:lnTo>
                      <a:pt x="0" y="521"/>
                    </a:lnTo>
                    <a:lnTo>
                      <a:pt x="5" y="444"/>
                    </a:lnTo>
                    <a:lnTo>
                      <a:pt x="22" y="371"/>
                    </a:lnTo>
                    <a:lnTo>
                      <a:pt x="49" y="301"/>
                    </a:lnTo>
                    <a:lnTo>
                      <a:pt x="84" y="237"/>
                    </a:lnTo>
                    <a:lnTo>
                      <a:pt x="128" y="180"/>
                    </a:lnTo>
                    <a:lnTo>
                      <a:pt x="179" y="128"/>
                    </a:lnTo>
                    <a:lnTo>
                      <a:pt x="236" y="84"/>
                    </a:lnTo>
                    <a:lnTo>
                      <a:pt x="300" y="50"/>
                    </a:lnTo>
                    <a:lnTo>
                      <a:pt x="370" y="22"/>
                    </a:lnTo>
                    <a:lnTo>
                      <a:pt x="441" y="7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59595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2"/>
              <p:cNvSpPr>
                <a:spLocks/>
              </p:cNvSpPr>
              <p:nvPr/>
            </p:nvSpPr>
            <p:spPr bwMode="auto">
              <a:xfrm>
                <a:off x="6616700" y="2884488"/>
                <a:ext cx="676275" cy="677863"/>
              </a:xfrm>
              <a:custGeom>
                <a:avLst/>
                <a:gdLst>
                  <a:gd name="T0" fmla="*/ 425 w 852"/>
                  <a:gd name="T1" fmla="*/ 0 h 852"/>
                  <a:gd name="T2" fmla="*/ 495 w 852"/>
                  <a:gd name="T3" fmla="*/ 5 h 852"/>
                  <a:gd name="T4" fmla="*/ 561 w 852"/>
                  <a:gd name="T5" fmla="*/ 22 h 852"/>
                  <a:gd name="T6" fmla="*/ 621 w 852"/>
                  <a:gd name="T7" fmla="*/ 47 h 852"/>
                  <a:gd name="T8" fmla="*/ 676 w 852"/>
                  <a:gd name="T9" fmla="*/ 82 h 852"/>
                  <a:gd name="T10" fmla="*/ 725 w 852"/>
                  <a:gd name="T11" fmla="*/ 124 h 852"/>
                  <a:gd name="T12" fmla="*/ 769 w 852"/>
                  <a:gd name="T13" fmla="*/ 174 h 852"/>
                  <a:gd name="T14" fmla="*/ 804 w 852"/>
                  <a:gd name="T15" fmla="*/ 231 h 852"/>
                  <a:gd name="T16" fmla="*/ 830 w 852"/>
                  <a:gd name="T17" fmla="*/ 291 h 852"/>
                  <a:gd name="T18" fmla="*/ 846 w 852"/>
                  <a:gd name="T19" fmla="*/ 357 h 852"/>
                  <a:gd name="T20" fmla="*/ 852 w 852"/>
                  <a:gd name="T21" fmla="*/ 425 h 852"/>
                  <a:gd name="T22" fmla="*/ 846 w 852"/>
                  <a:gd name="T23" fmla="*/ 495 h 852"/>
                  <a:gd name="T24" fmla="*/ 830 w 852"/>
                  <a:gd name="T25" fmla="*/ 561 h 852"/>
                  <a:gd name="T26" fmla="*/ 804 w 852"/>
                  <a:gd name="T27" fmla="*/ 621 h 852"/>
                  <a:gd name="T28" fmla="*/ 769 w 852"/>
                  <a:gd name="T29" fmla="*/ 678 h 852"/>
                  <a:gd name="T30" fmla="*/ 725 w 852"/>
                  <a:gd name="T31" fmla="*/ 728 h 852"/>
                  <a:gd name="T32" fmla="*/ 676 w 852"/>
                  <a:gd name="T33" fmla="*/ 770 h 852"/>
                  <a:gd name="T34" fmla="*/ 621 w 852"/>
                  <a:gd name="T35" fmla="*/ 805 h 852"/>
                  <a:gd name="T36" fmla="*/ 561 w 852"/>
                  <a:gd name="T37" fmla="*/ 830 h 852"/>
                  <a:gd name="T38" fmla="*/ 495 w 852"/>
                  <a:gd name="T39" fmla="*/ 847 h 852"/>
                  <a:gd name="T40" fmla="*/ 425 w 852"/>
                  <a:gd name="T41" fmla="*/ 852 h 852"/>
                  <a:gd name="T42" fmla="*/ 357 w 852"/>
                  <a:gd name="T43" fmla="*/ 847 h 852"/>
                  <a:gd name="T44" fmla="*/ 291 w 852"/>
                  <a:gd name="T45" fmla="*/ 830 h 852"/>
                  <a:gd name="T46" fmla="*/ 231 w 852"/>
                  <a:gd name="T47" fmla="*/ 805 h 852"/>
                  <a:gd name="T48" fmla="*/ 174 w 852"/>
                  <a:gd name="T49" fmla="*/ 770 h 852"/>
                  <a:gd name="T50" fmla="*/ 125 w 852"/>
                  <a:gd name="T51" fmla="*/ 728 h 852"/>
                  <a:gd name="T52" fmla="*/ 83 w 852"/>
                  <a:gd name="T53" fmla="*/ 678 h 852"/>
                  <a:gd name="T54" fmla="*/ 48 w 852"/>
                  <a:gd name="T55" fmla="*/ 621 h 852"/>
                  <a:gd name="T56" fmla="*/ 22 w 852"/>
                  <a:gd name="T57" fmla="*/ 561 h 852"/>
                  <a:gd name="T58" fmla="*/ 6 w 852"/>
                  <a:gd name="T59" fmla="*/ 495 h 852"/>
                  <a:gd name="T60" fmla="*/ 0 w 852"/>
                  <a:gd name="T61" fmla="*/ 425 h 852"/>
                  <a:gd name="T62" fmla="*/ 6 w 852"/>
                  <a:gd name="T63" fmla="*/ 357 h 852"/>
                  <a:gd name="T64" fmla="*/ 22 w 852"/>
                  <a:gd name="T65" fmla="*/ 291 h 852"/>
                  <a:gd name="T66" fmla="*/ 48 w 852"/>
                  <a:gd name="T67" fmla="*/ 231 h 852"/>
                  <a:gd name="T68" fmla="*/ 83 w 852"/>
                  <a:gd name="T69" fmla="*/ 174 h 852"/>
                  <a:gd name="T70" fmla="*/ 125 w 852"/>
                  <a:gd name="T71" fmla="*/ 124 h 852"/>
                  <a:gd name="T72" fmla="*/ 174 w 852"/>
                  <a:gd name="T73" fmla="*/ 82 h 852"/>
                  <a:gd name="T74" fmla="*/ 231 w 852"/>
                  <a:gd name="T75" fmla="*/ 47 h 852"/>
                  <a:gd name="T76" fmla="*/ 291 w 852"/>
                  <a:gd name="T77" fmla="*/ 22 h 852"/>
                  <a:gd name="T78" fmla="*/ 357 w 852"/>
                  <a:gd name="T79" fmla="*/ 5 h 852"/>
                  <a:gd name="T80" fmla="*/ 425 w 852"/>
                  <a:gd name="T81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52" h="852">
                    <a:moveTo>
                      <a:pt x="425" y="0"/>
                    </a:moveTo>
                    <a:lnTo>
                      <a:pt x="495" y="5"/>
                    </a:lnTo>
                    <a:lnTo>
                      <a:pt x="561" y="22"/>
                    </a:lnTo>
                    <a:lnTo>
                      <a:pt x="621" y="47"/>
                    </a:lnTo>
                    <a:lnTo>
                      <a:pt x="676" y="82"/>
                    </a:lnTo>
                    <a:lnTo>
                      <a:pt x="725" y="124"/>
                    </a:lnTo>
                    <a:lnTo>
                      <a:pt x="769" y="174"/>
                    </a:lnTo>
                    <a:lnTo>
                      <a:pt x="804" y="231"/>
                    </a:lnTo>
                    <a:lnTo>
                      <a:pt x="830" y="291"/>
                    </a:lnTo>
                    <a:lnTo>
                      <a:pt x="846" y="357"/>
                    </a:lnTo>
                    <a:lnTo>
                      <a:pt x="852" y="425"/>
                    </a:lnTo>
                    <a:lnTo>
                      <a:pt x="846" y="495"/>
                    </a:lnTo>
                    <a:lnTo>
                      <a:pt x="830" y="561"/>
                    </a:lnTo>
                    <a:lnTo>
                      <a:pt x="804" y="621"/>
                    </a:lnTo>
                    <a:lnTo>
                      <a:pt x="769" y="678"/>
                    </a:lnTo>
                    <a:lnTo>
                      <a:pt x="725" y="728"/>
                    </a:lnTo>
                    <a:lnTo>
                      <a:pt x="676" y="770"/>
                    </a:lnTo>
                    <a:lnTo>
                      <a:pt x="621" y="805"/>
                    </a:lnTo>
                    <a:lnTo>
                      <a:pt x="561" y="830"/>
                    </a:lnTo>
                    <a:lnTo>
                      <a:pt x="495" y="847"/>
                    </a:lnTo>
                    <a:lnTo>
                      <a:pt x="425" y="852"/>
                    </a:lnTo>
                    <a:lnTo>
                      <a:pt x="357" y="847"/>
                    </a:lnTo>
                    <a:lnTo>
                      <a:pt x="291" y="830"/>
                    </a:lnTo>
                    <a:lnTo>
                      <a:pt x="231" y="805"/>
                    </a:lnTo>
                    <a:lnTo>
                      <a:pt x="174" y="770"/>
                    </a:lnTo>
                    <a:lnTo>
                      <a:pt x="125" y="728"/>
                    </a:lnTo>
                    <a:lnTo>
                      <a:pt x="83" y="678"/>
                    </a:lnTo>
                    <a:lnTo>
                      <a:pt x="48" y="621"/>
                    </a:lnTo>
                    <a:lnTo>
                      <a:pt x="22" y="561"/>
                    </a:lnTo>
                    <a:lnTo>
                      <a:pt x="6" y="495"/>
                    </a:lnTo>
                    <a:lnTo>
                      <a:pt x="0" y="425"/>
                    </a:lnTo>
                    <a:lnTo>
                      <a:pt x="6" y="357"/>
                    </a:lnTo>
                    <a:lnTo>
                      <a:pt x="22" y="291"/>
                    </a:lnTo>
                    <a:lnTo>
                      <a:pt x="48" y="231"/>
                    </a:lnTo>
                    <a:lnTo>
                      <a:pt x="83" y="174"/>
                    </a:lnTo>
                    <a:lnTo>
                      <a:pt x="125" y="124"/>
                    </a:lnTo>
                    <a:lnTo>
                      <a:pt x="174" y="82"/>
                    </a:lnTo>
                    <a:lnTo>
                      <a:pt x="231" y="47"/>
                    </a:lnTo>
                    <a:lnTo>
                      <a:pt x="291" y="22"/>
                    </a:lnTo>
                    <a:lnTo>
                      <a:pt x="357" y="5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199856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Box 197"/>
          <p:cNvSpPr txBox="1"/>
          <p:nvPr/>
        </p:nvSpPr>
        <p:spPr>
          <a:xfrm>
            <a:off x="2699792" y="4155926"/>
            <a:ext cx="4032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kern="0" dirty="0" smtClean="0">
                <a:cs typeface="Arial" panose="020B0604020202020204" pitchFamily="34" charset="0"/>
              </a:rPr>
              <a:t> NIR circuit and CMOS camera</a:t>
            </a:r>
          </a:p>
          <a:p>
            <a:pPr>
              <a:buFont typeface="Arial" pitchFamily="34" charset="0"/>
              <a:buChar char="•"/>
            </a:pPr>
            <a:r>
              <a:rPr lang="en-US" sz="1600" kern="0" dirty="0" smtClean="0">
                <a:cs typeface="Arial" panose="020B0604020202020204" pitchFamily="34" charset="0"/>
              </a:rPr>
              <a:t> Matlab and image processing techniques</a:t>
            </a:r>
            <a:endParaRPr lang="en-US" sz="1600" dirty="0" smtClean="0"/>
          </a:p>
          <a:p>
            <a:pPr>
              <a:buFont typeface="Arial" pitchFamily="34" charset="0"/>
              <a:buChar char="•"/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06" name="Group 8"/>
          <p:cNvGrpSpPr/>
          <p:nvPr/>
        </p:nvGrpSpPr>
        <p:grpSpPr>
          <a:xfrm rot="2700000">
            <a:off x="2919967" y="1130431"/>
            <a:ext cx="2751943" cy="2718084"/>
            <a:chOff x="4260129" y="1756906"/>
            <a:chExt cx="4114142" cy="4110921"/>
          </a:xfrm>
          <a:effectLst/>
          <a:scene3d>
            <a:camera prst="perspectiveFront" fov="4800000"/>
            <a:lightRig rig="balanced" dir="t">
              <a:rot lat="0" lon="0" rev="3000000"/>
            </a:lightRig>
          </a:scene3d>
        </p:grpSpPr>
        <p:sp>
          <p:nvSpPr>
            <p:cNvPr id="207" name="Right Arrow 206"/>
            <p:cNvSpPr/>
            <p:nvPr/>
          </p:nvSpPr>
          <p:spPr>
            <a:xfrm rot="2700000">
              <a:off x="6464538" y="4082626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  <a:sp3d prstMaterial="plastic">
              <a:bevelT w="0" h="1270000"/>
            </a:sp3d>
          </p:spPr>
          <p:txBody>
            <a:bodyPr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Right Arrow 207"/>
            <p:cNvSpPr/>
            <p:nvPr/>
          </p:nvSpPr>
          <p:spPr>
            <a:xfrm rot="18900000">
              <a:off x="6469271" y="1873484"/>
              <a:ext cx="1905000" cy="1665401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  <a:sp3d prstMaterial="plastic">
              <a:bevelT w="0" h="1270000"/>
            </a:sp3d>
          </p:spPr>
          <p:txBody>
            <a:bodyPr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Right Arrow 208"/>
            <p:cNvSpPr/>
            <p:nvPr/>
          </p:nvSpPr>
          <p:spPr>
            <a:xfrm rot="8100000" flipV="1">
              <a:off x="4260129" y="4082627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rgbClr val="A7CCDF"/>
            </a:solidFill>
            <a:ln w="25400" cap="flat" cmpd="sng" algn="ctr">
              <a:noFill/>
              <a:prstDash val="solid"/>
            </a:ln>
            <a:effectLst/>
            <a:sp3d prstMaterial="plastic">
              <a:bevelT w="0" h="1270000"/>
            </a:sp3d>
          </p:spPr>
          <p:txBody>
            <a:bodyPr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" name="Right Arrow 209"/>
            <p:cNvSpPr/>
            <p:nvPr/>
          </p:nvSpPr>
          <p:spPr>
            <a:xfrm rot="2700000" flipH="1">
              <a:off x="4258615" y="1876705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rgbClr val="0779B7"/>
            </a:solidFill>
            <a:ln w="25400" cap="flat" cmpd="sng" algn="ctr">
              <a:noFill/>
              <a:prstDash val="solid"/>
            </a:ln>
            <a:effectLst/>
            <a:sp3d prstMaterial="plastic">
              <a:bevelT w="0" h="1270000"/>
            </a:sp3d>
          </p:spPr>
          <p:txBody>
            <a:bodyPr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672" y="195486"/>
            <a:ext cx="3503240" cy="277540"/>
          </a:xfrm>
        </p:spPr>
        <p:txBody>
          <a:bodyPr>
            <a:noAutofit/>
          </a:bodyPr>
          <a:lstStyle/>
          <a:p>
            <a:r>
              <a:rPr lang="en-IN" sz="2800" b="1" u="sng" dirty="0" smtClean="0"/>
              <a:t>Bachelor Thesis </a:t>
            </a:r>
            <a:endParaRPr lang="en-IN" sz="2800" b="1" u="sn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48A3-A292-4A47-B741-9399140C74DF}" type="datetime2">
              <a:rPr lang="en-IN" smtClean="0"/>
              <a:pPr/>
              <a:t>Thursday, 27 June 2019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A994-0199-404F-AA50-93B58BA19A48}" type="slidenum">
              <a:rPr lang="en-IN" smtClean="0"/>
              <a:pPr/>
              <a:t>3</a:t>
            </a:fld>
            <a:endParaRPr lang="en-IN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8388424" y="3507854"/>
            <a:ext cx="432048" cy="1342552"/>
            <a:chOff x="110" y="939"/>
            <a:chExt cx="391" cy="1215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110" y="939"/>
              <a:ext cx="391" cy="1215"/>
            </a:xfrm>
            <a:custGeom>
              <a:avLst/>
              <a:gdLst>
                <a:gd name="T0" fmla="*/ 281 w 338"/>
                <a:gd name="T1" fmla="*/ 214 h 1056"/>
                <a:gd name="T2" fmla="*/ 302 w 338"/>
                <a:gd name="T3" fmla="*/ 451 h 1056"/>
                <a:gd name="T4" fmla="*/ 302 w 338"/>
                <a:gd name="T5" fmla="*/ 541 h 1056"/>
                <a:gd name="T6" fmla="*/ 296 w 338"/>
                <a:gd name="T7" fmla="*/ 578 h 1056"/>
                <a:gd name="T8" fmla="*/ 335 w 338"/>
                <a:gd name="T9" fmla="*/ 741 h 1056"/>
                <a:gd name="T10" fmla="*/ 251 w 338"/>
                <a:gd name="T11" fmla="*/ 784 h 1056"/>
                <a:gd name="T12" fmla="*/ 258 w 338"/>
                <a:gd name="T13" fmla="*/ 582 h 1056"/>
                <a:gd name="T14" fmla="*/ 259 w 338"/>
                <a:gd name="T15" fmla="*/ 539 h 1056"/>
                <a:gd name="T16" fmla="*/ 251 w 338"/>
                <a:gd name="T17" fmla="*/ 181 h 1056"/>
                <a:gd name="T18" fmla="*/ 201 w 338"/>
                <a:gd name="T19" fmla="*/ 33 h 1056"/>
                <a:gd name="T20" fmla="*/ 203 w 338"/>
                <a:gd name="T21" fmla="*/ 102 h 1056"/>
                <a:gd name="T22" fmla="*/ 183 w 338"/>
                <a:gd name="T23" fmla="*/ 135 h 1056"/>
                <a:gd name="T24" fmla="*/ 244 w 338"/>
                <a:gd name="T25" fmla="*/ 179 h 1056"/>
                <a:gd name="T26" fmla="*/ 251 w 338"/>
                <a:gd name="T27" fmla="*/ 548 h 1056"/>
                <a:gd name="T28" fmla="*/ 241 w 338"/>
                <a:gd name="T29" fmla="*/ 549 h 1056"/>
                <a:gd name="T30" fmla="*/ 243 w 338"/>
                <a:gd name="T31" fmla="*/ 584 h 1056"/>
                <a:gd name="T32" fmla="*/ 251 w 338"/>
                <a:gd name="T33" fmla="*/ 784 h 1056"/>
                <a:gd name="T34" fmla="*/ 235 w 338"/>
                <a:gd name="T35" fmla="*/ 785 h 1056"/>
                <a:gd name="T36" fmla="*/ 227 w 338"/>
                <a:gd name="T37" fmla="*/ 918 h 1056"/>
                <a:gd name="T38" fmla="*/ 235 w 338"/>
                <a:gd name="T39" fmla="*/ 1007 h 1056"/>
                <a:gd name="T40" fmla="*/ 180 w 338"/>
                <a:gd name="T41" fmla="*/ 1012 h 1056"/>
                <a:gd name="T42" fmla="*/ 168 w 338"/>
                <a:gd name="T43" fmla="*/ 947 h 1056"/>
                <a:gd name="T44" fmla="*/ 170 w 338"/>
                <a:gd name="T45" fmla="*/ 845 h 1056"/>
                <a:gd name="T46" fmla="*/ 144 w 338"/>
                <a:gd name="T47" fmla="*/ 622 h 1056"/>
                <a:gd name="T48" fmla="*/ 118 w 338"/>
                <a:gd name="T49" fmla="*/ 669 h 1056"/>
                <a:gd name="T50" fmla="*/ 89 w 338"/>
                <a:gd name="T51" fmla="*/ 894 h 1056"/>
                <a:gd name="T52" fmla="*/ 96 w 338"/>
                <a:gd name="T53" fmla="*/ 932 h 1056"/>
                <a:gd name="T54" fmla="*/ 78 w 338"/>
                <a:gd name="T55" fmla="*/ 1001 h 1056"/>
                <a:gd name="T56" fmla="*/ 28 w 338"/>
                <a:gd name="T57" fmla="*/ 1052 h 1056"/>
                <a:gd name="T58" fmla="*/ 35 w 338"/>
                <a:gd name="T59" fmla="*/ 965 h 1056"/>
                <a:gd name="T60" fmla="*/ 31 w 338"/>
                <a:gd name="T61" fmla="*/ 913 h 1056"/>
                <a:gd name="T62" fmla="*/ 27 w 338"/>
                <a:gd name="T63" fmla="*/ 724 h 1056"/>
                <a:gd name="T64" fmla="*/ 28 w 338"/>
                <a:gd name="T65" fmla="*/ 526 h 1056"/>
                <a:gd name="T66" fmla="*/ 17 w 338"/>
                <a:gd name="T67" fmla="*/ 493 h 1056"/>
                <a:gd name="T68" fmla="*/ 7 w 338"/>
                <a:gd name="T69" fmla="*/ 405 h 1056"/>
                <a:gd name="T70" fmla="*/ 20 w 338"/>
                <a:gd name="T71" fmla="*/ 233 h 1056"/>
                <a:gd name="T72" fmla="*/ 113 w 338"/>
                <a:gd name="T73" fmla="*/ 159 h 1056"/>
                <a:gd name="T74" fmla="*/ 117 w 338"/>
                <a:gd name="T75" fmla="*/ 108 h 1056"/>
                <a:gd name="T76" fmla="*/ 103 w 338"/>
                <a:gd name="T77" fmla="*/ 73 h 1056"/>
                <a:gd name="T78" fmla="*/ 108 w 338"/>
                <a:gd name="T79" fmla="*/ 33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" h="1056">
                  <a:moveTo>
                    <a:pt x="251" y="181"/>
                  </a:moveTo>
                  <a:cubicBezTo>
                    <a:pt x="268" y="186"/>
                    <a:pt x="281" y="191"/>
                    <a:pt x="281" y="214"/>
                  </a:cubicBezTo>
                  <a:cubicBezTo>
                    <a:pt x="282" y="239"/>
                    <a:pt x="284" y="289"/>
                    <a:pt x="288" y="323"/>
                  </a:cubicBezTo>
                  <a:cubicBezTo>
                    <a:pt x="292" y="356"/>
                    <a:pt x="302" y="428"/>
                    <a:pt x="302" y="451"/>
                  </a:cubicBezTo>
                  <a:cubicBezTo>
                    <a:pt x="303" y="474"/>
                    <a:pt x="305" y="522"/>
                    <a:pt x="305" y="527"/>
                  </a:cubicBezTo>
                  <a:cubicBezTo>
                    <a:pt x="304" y="533"/>
                    <a:pt x="300" y="532"/>
                    <a:pt x="302" y="541"/>
                  </a:cubicBezTo>
                  <a:cubicBezTo>
                    <a:pt x="303" y="550"/>
                    <a:pt x="303" y="558"/>
                    <a:pt x="299" y="564"/>
                  </a:cubicBezTo>
                  <a:cubicBezTo>
                    <a:pt x="294" y="570"/>
                    <a:pt x="296" y="578"/>
                    <a:pt x="296" y="578"/>
                  </a:cubicBezTo>
                  <a:cubicBezTo>
                    <a:pt x="338" y="576"/>
                    <a:pt x="338" y="576"/>
                    <a:pt x="338" y="576"/>
                  </a:cubicBezTo>
                  <a:cubicBezTo>
                    <a:pt x="335" y="741"/>
                    <a:pt x="335" y="741"/>
                    <a:pt x="335" y="741"/>
                  </a:cubicBezTo>
                  <a:cubicBezTo>
                    <a:pt x="269" y="792"/>
                    <a:pt x="269" y="792"/>
                    <a:pt x="269" y="792"/>
                  </a:cubicBezTo>
                  <a:cubicBezTo>
                    <a:pt x="269" y="792"/>
                    <a:pt x="260" y="785"/>
                    <a:pt x="251" y="784"/>
                  </a:cubicBezTo>
                  <a:cubicBezTo>
                    <a:pt x="251" y="583"/>
                    <a:pt x="251" y="583"/>
                    <a:pt x="251" y="583"/>
                  </a:cubicBezTo>
                  <a:cubicBezTo>
                    <a:pt x="258" y="582"/>
                    <a:pt x="258" y="582"/>
                    <a:pt x="258" y="582"/>
                  </a:cubicBezTo>
                  <a:cubicBezTo>
                    <a:pt x="258" y="582"/>
                    <a:pt x="257" y="570"/>
                    <a:pt x="259" y="562"/>
                  </a:cubicBezTo>
                  <a:cubicBezTo>
                    <a:pt x="261" y="555"/>
                    <a:pt x="261" y="548"/>
                    <a:pt x="259" y="539"/>
                  </a:cubicBezTo>
                  <a:cubicBezTo>
                    <a:pt x="259" y="539"/>
                    <a:pt x="256" y="547"/>
                    <a:pt x="251" y="548"/>
                  </a:cubicBezTo>
                  <a:lnTo>
                    <a:pt x="251" y="181"/>
                  </a:lnTo>
                  <a:close/>
                  <a:moveTo>
                    <a:pt x="159" y="0"/>
                  </a:moveTo>
                  <a:cubicBezTo>
                    <a:pt x="177" y="0"/>
                    <a:pt x="198" y="14"/>
                    <a:pt x="201" y="33"/>
                  </a:cubicBezTo>
                  <a:cubicBezTo>
                    <a:pt x="203" y="52"/>
                    <a:pt x="202" y="79"/>
                    <a:pt x="202" y="79"/>
                  </a:cubicBezTo>
                  <a:cubicBezTo>
                    <a:pt x="202" y="79"/>
                    <a:pt x="208" y="92"/>
                    <a:pt x="203" y="102"/>
                  </a:cubicBezTo>
                  <a:cubicBezTo>
                    <a:pt x="198" y="112"/>
                    <a:pt x="186" y="110"/>
                    <a:pt x="186" y="110"/>
                  </a:cubicBezTo>
                  <a:cubicBezTo>
                    <a:pt x="186" y="110"/>
                    <a:pt x="183" y="126"/>
                    <a:pt x="183" y="135"/>
                  </a:cubicBezTo>
                  <a:cubicBezTo>
                    <a:pt x="183" y="144"/>
                    <a:pt x="183" y="150"/>
                    <a:pt x="191" y="156"/>
                  </a:cubicBezTo>
                  <a:cubicBezTo>
                    <a:pt x="198" y="162"/>
                    <a:pt x="224" y="173"/>
                    <a:pt x="244" y="179"/>
                  </a:cubicBezTo>
                  <a:cubicBezTo>
                    <a:pt x="247" y="180"/>
                    <a:pt x="249" y="180"/>
                    <a:pt x="251" y="181"/>
                  </a:cubicBezTo>
                  <a:cubicBezTo>
                    <a:pt x="251" y="548"/>
                    <a:pt x="251" y="548"/>
                    <a:pt x="251" y="548"/>
                  </a:cubicBezTo>
                  <a:cubicBezTo>
                    <a:pt x="251" y="548"/>
                    <a:pt x="250" y="548"/>
                    <a:pt x="250" y="548"/>
                  </a:cubicBezTo>
                  <a:cubicBezTo>
                    <a:pt x="244" y="548"/>
                    <a:pt x="241" y="549"/>
                    <a:pt x="241" y="549"/>
                  </a:cubicBezTo>
                  <a:cubicBezTo>
                    <a:pt x="241" y="549"/>
                    <a:pt x="244" y="559"/>
                    <a:pt x="244" y="567"/>
                  </a:cubicBezTo>
                  <a:cubicBezTo>
                    <a:pt x="244" y="576"/>
                    <a:pt x="243" y="584"/>
                    <a:pt x="243" y="584"/>
                  </a:cubicBezTo>
                  <a:cubicBezTo>
                    <a:pt x="251" y="583"/>
                    <a:pt x="251" y="583"/>
                    <a:pt x="251" y="583"/>
                  </a:cubicBezTo>
                  <a:cubicBezTo>
                    <a:pt x="251" y="784"/>
                    <a:pt x="251" y="784"/>
                    <a:pt x="251" y="784"/>
                  </a:cubicBezTo>
                  <a:cubicBezTo>
                    <a:pt x="250" y="784"/>
                    <a:pt x="250" y="784"/>
                    <a:pt x="249" y="784"/>
                  </a:cubicBezTo>
                  <a:cubicBezTo>
                    <a:pt x="240" y="784"/>
                    <a:pt x="235" y="785"/>
                    <a:pt x="235" y="785"/>
                  </a:cubicBezTo>
                  <a:cubicBezTo>
                    <a:pt x="235" y="785"/>
                    <a:pt x="237" y="834"/>
                    <a:pt x="237" y="853"/>
                  </a:cubicBezTo>
                  <a:cubicBezTo>
                    <a:pt x="237" y="873"/>
                    <a:pt x="236" y="904"/>
                    <a:pt x="227" y="918"/>
                  </a:cubicBezTo>
                  <a:cubicBezTo>
                    <a:pt x="219" y="932"/>
                    <a:pt x="217" y="937"/>
                    <a:pt x="217" y="949"/>
                  </a:cubicBezTo>
                  <a:cubicBezTo>
                    <a:pt x="217" y="962"/>
                    <a:pt x="236" y="995"/>
                    <a:pt x="235" y="1007"/>
                  </a:cubicBezTo>
                  <a:cubicBezTo>
                    <a:pt x="235" y="1018"/>
                    <a:pt x="232" y="1036"/>
                    <a:pt x="213" y="1035"/>
                  </a:cubicBezTo>
                  <a:cubicBezTo>
                    <a:pt x="194" y="1035"/>
                    <a:pt x="180" y="1027"/>
                    <a:pt x="180" y="1012"/>
                  </a:cubicBezTo>
                  <a:cubicBezTo>
                    <a:pt x="180" y="996"/>
                    <a:pt x="182" y="987"/>
                    <a:pt x="176" y="981"/>
                  </a:cubicBezTo>
                  <a:cubicBezTo>
                    <a:pt x="170" y="975"/>
                    <a:pt x="179" y="962"/>
                    <a:pt x="168" y="947"/>
                  </a:cubicBezTo>
                  <a:cubicBezTo>
                    <a:pt x="158" y="932"/>
                    <a:pt x="170" y="930"/>
                    <a:pt x="167" y="917"/>
                  </a:cubicBezTo>
                  <a:cubicBezTo>
                    <a:pt x="164" y="903"/>
                    <a:pt x="169" y="861"/>
                    <a:pt x="170" y="845"/>
                  </a:cubicBezTo>
                  <a:cubicBezTo>
                    <a:pt x="171" y="828"/>
                    <a:pt x="168" y="809"/>
                    <a:pt x="160" y="738"/>
                  </a:cubicBezTo>
                  <a:cubicBezTo>
                    <a:pt x="151" y="668"/>
                    <a:pt x="146" y="637"/>
                    <a:pt x="144" y="622"/>
                  </a:cubicBezTo>
                  <a:cubicBezTo>
                    <a:pt x="142" y="606"/>
                    <a:pt x="138" y="587"/>
                    <a:pt x="138" y="587"/>
                  </a:cubicBezTo>
                  <a:cubicBezTo>
                    <a:pt x="138" y="587"/>
                    <a:pt x="127" y="653"/>
                    <a:pt x="118" y="669"/>
                  </a:cubicBezTo>
                  <a:cubicBezTo>
                    <a:pt x="109" y="686"/>
                    <a:pt x="99" y="768"/>
                    <a:pt x="96" y="792"/>
                  </a:cubicBezTo>
                  <a:cubicBezTo>
                    <a:pt x="93" y="816"/>
                    <a:pt x="95" y="886"/>
                    <a:pt x="89" y="894"/>
                  </a:cubicBezTo>
                  <a:cubicBezTo>
                    <a:pt x="84" y="901"/>
                    <a:pt x="81" y="912"/>
                    <a:pt x="81" y="912"/>
                  </a:cubicBezTo>
                  <a:cubicBezTo>
                    <a:pt x="81" y="912"/>
                    <a:pt x="96" y="920"/>
                    <a:pt x="96" y="932"/>
                  </a:cubicBezTo>
                  <a:cubicBezTo>
                    <a:pt x="96" y="944"/>
                    <a:pt x="85" y="954"/>
                    <a:pt x="85" y="969"/>
                  </a:cubicBezTo>
                  <a:cubicBezTo>
                    <a:pt x="86" y="985"/>
                    <a:pt x="84" y="998"/>
                    <a:pt x="78" y="1001"/>
                  </a:cubicBezTo>
                  <a:cubicBezTo>
                    <a:pt x="72" y="1004"/>
                    <a:pt x="73" y="1031"/>
                    <a:pt x="65" y="1040"/>
                  </a:cubicBezTo>
                  <a:cubicBezTo>
                    <a:pt x="57" y="1049"/>
                    <a:pt x="44" y="1056"/>
                    <a:pt x="28" y="1052"/>
                  </a:cubicBezTo>
                  <a:cubicBezTo>
                    <a:pt x="12" y="1047"/>
                    <a:pt x="12" y="1026"/>
                    <a:pt x="20" y="1006"/>
                  </a:cubicBezTo>
                  <a:cubicBezTo>
                    <a:pt x="28" y="986"/>
                    <a:pt x="37" y="973"/>
                    <a:pt x="35" y="965"/>
                  </a:cubicBezTo>
                  <a:cubicBezTo>
                    <a:pt x="32" y="957"/>
                    <a:pt x="29" y="945"/>
                    <a:pt x="37" y="937"/>
                  </a:cubicBezTo>
                  <a:cubicBezTo>
                    <a:pt x="45" y="929"/>
                    <a:pt x="36" y="920"/>
                    <a:pt x="31" y="913"/>
                  </a:cubicBezTo>
                  <a:cubicBezTo>
                    <a:pt x="26" y="906"/>
                    <a:pt x="27" y="875"/>
                    <a:pt x="27" y="857"/>
                  </a:cubicBezTo>
                  <a:cubicBezTo>
                    <a:pt x="26" y="840"/>
                    <a:pt x="28" y="755"/>
                    <a:pt x="27" y="724"/>
                  </a:cubicBezTo>
                  <a:cubicBezTo>
                    <a:pt x="26" y="692"/>
                    <a:pt x="23" y="598"/>
                    <a:pt x="28" y="572"/>
                  </a:cubicBezTo>
                  <a:cubicBezTo>
                    <a:pt x="32" y="546"/>
                    <a:pt x="28" y="526"/>
                    <a:pt x="28" y="526"/>
                  </a:cubicBezTo>
                  <a:cubicBezTo>
                    <a:pt x="28" y="526"/>
                    <a:pt x="18" y="531"/>
                    <a:pt x="18" y="522"/>
                  </a:cubicBezTo>
                  <a:cubicBezTo>
                    <a:pt x="18" y="512"/>
                    <a:pt x="22" y="510"/>
                    <a:pt x="17" y="493"/>
                  </a:cubicBezTo>
                  <a:cubicBezTo>
                    <a:pt x="13" y="476"/>
                    <a:pt x="12" y="460"/>
                    <a:pt x="7" y="447"/>
                  </a:cubicBezTo>
                  <a:cubicBezTo>
                    <a:pt x="1" y="434"/>
                    <a:pt x="0" y="412"/>
                    <a:pt x="7" y="405"/>
                  </a:cubicBezTo>
                  <a:cubicBezTo>
                    <a:pt x="13" y="398"/>
                    <a:pt x="4" y="361"/>
                    <a:pt x="9" y="332"/>
                  </a:cubicBezTo>
                  <a:cubicBezTo>
                    <a:pt x="15" y="304"/>
                    <a:pt x="19" y="258"/>
                    <a:pt x="20" y="233"/>
                  </a:cubicBezTo>
                  <a:cubicBezTo>
                    <a:pt x="20" y="209"/>
                    <a:pt x="21" y="191"/>
                    <a:pt x="53" y="183"/>
                  </a:cubicBezTo>
                  <a:cubicBezTo>
                    <a:pt x="85" y="175"/>
                    <a:pt x="109" y="166"/>
                    <a:pt x="113" y="159"/>
                  </a:cubicBezTo>
                  <a:cubicBezTo>
                    <a:pt x="118" y="153"/>
                    <a:pt x="119" y="135"/>
                    <a:pt x="118" y="127"/>
                  </a:cubicBezTo>
                  <a:cubicBezTo>
                    <a:pt x="117" y="119"/>
                    <a:pt x="117" y="113"/>
                    <a:pt x="117" y="108"/>
                  </a:cubicBezTo>
                  <a:cubicBezTo>
                    <a:pt x="117" y="103"/>
                    <a:pt x="107" y="110"/>
                    <a:pt x="105" y="102"/>
                  </a:cubicBezTo>
                  <a:cubicBezTo>
                    <a:pt x="103" y="93"/>
                    <a:pt x="102" y="75"/>
                    <a:pt x="103" y="73"/>
                  </a:cubicBezTo>
                  <a:cubicBezTo>
                    <a:pt x="105" y="72"/>
                    <a:pt x="106" y="72"/>
                    <a:pt x="108" y="72"/>
                  </a:cubicBezTo>
                  <a:cubicBezTo>
                    <a:pt x="108" y="69"/>
                    <a:pt x="107" y="52"/>
                    <a:pt x="108" y="33"/>
                  </a:cubicBezTo>
                  <a:cubicBezTo>
                    <a:pt x="109" y="16"/>
                    <a:pt x="127" y="2"/>
                    <a:pt x="159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27" y="1487"/>
              <a:ext cx="43" cy="40"/>
            </a:xfrm>
            <a:custGeom>
              <a:avLst/>
              <a:gdLst>
                <a:gd name="T0" fmla="*/ 9 w 37"/>
                <a:gd name="T1" fmla="*/ 35 h 35"/>
                <a:gd name="T2" fmla="*/ 9 w 37"/>
                <a:gd name="T3" fmla="*/ 11 h 35"/>
                <a:gd name="T4" fmla="*/ 37 w 37"/>
                <a:gd name="T5" fmla="*/ 8 h 35"/>
                <a:gd name="T6" fmla="*/ 15 w 37"/>
                <a:gd name="T7" fmla="*/ 14 h 35"/>
                <a:gd name="T8" fmla="*/ 9 w 37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5">
                  <a:moveTo>
                    <a:pt x="9" y="35"/>
                  </a:moveTo>
                  <a:cubicBezTo>
                    <a:pt x="9" y="35"/>
                    <a:pt x="0" y="22"/>
                    <a:pt x="9" y="11"/>
                  </a:cubicBezTo>
                  <a:cubicBezTo>
                    <a:pt x="17" y="0"/>
                    <a:pt x="37" y="8"/>
                    <a:pt x="37" y="8"/>
                  </a:cubicBezTo>
                  <a:cubicBezTo>
                    <a:pt x="37" y="8"/>
                    <a:pt x="23" y="8"/>
                    <a:pt x="15" y="14"/>
                  </a:cubicBezTo>
                  <a:cubicBezTo>
                    <a:pt x="8" y="20"/>
                    <a:pt x="10" y="24"/>
                    <a:pt x="9" y="35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10" y="1540"/>
              <a:ext cx="48" cy="17"/>
            </a:xfrm>
            <a:custGeom>
              <a:avLst/>
              <a:gdLst>
                <a:gd name="T0" fmla="*/ 0 w 42"/>
                <a:gd name="T1" fmla="*/ 14 h 15"/>
                <a:gd name="T2" fmla="*/ 20 w 42"/>
                <a:gd name="T3" fmla="*/ 0 h 15"/>
                <a:gd name="T4" fmla="*/ 42 w 42"/>
                <a:gd name="T5" fmla="*/ 15 h 15"/>
                <a:gd name="T6" fmla="*/ 19 w 42"/>
                <a:gd name="T7" fmla="*/ 8 h 15"/>
                <a:gd name="T8" fmla="*/ 0 w 42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">
                  <a:moveTo>
                    <a:pt x="0" y="14"/>
                  </a:moveTo>
                  <a:cubicBezTo>
                    <a:pt x="0" y="14"/>
                    <a:pt x="0" y="0"/>
                    <a:pt x="20" y="0"/>
                  </a:cubicBezTo>
                  <a:cubicBezTo>
                    <a:pt x="39" y="0"/>
                    <a:pt x="42" y="15"/>
                    <a:pt x="42" y="15"/>
                  </a:cubicBezTo>
                  <a:cubicBezTo>
                    <a:pt x="42" y="15"/>
                    <a:pt x="32" y="7"/>
                    <a:pt x="19" y="8"/>
                  </a:cubicBezTo>
                  <a:cubicBezTo>
                    <a:pt x="6" y="8"/>
                    <a:pt x="6" y="8"/>
                    <a:pt x="0" y="14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97" y="1107"/>
              <a:ext cx="130" cy="339"/>
            </a:xfrm>
            <a:custGeom>
              <a:avLst/>
              <a:gdLst>
                <a:gd name="T0" fmla="*/ 109 w 113"/>
                <a:gd name="T1" fmla="*/ 0 h 295"/>
                <a:gd name="T2" fmla="*/ 113 w 113"/>
                <a:gd name="T3" fmla="*/ 8 h 295"/>
                <a:gd name="T4" fmla="*/ 97 w 113"/>
                <a:gd name="T5" fmla="*/ 138 h 295"/>
                <a:gd name="T6" fmla="*/ 103 w 113"/>
                <a:gd name="T7" fmla="*/ 294 h 295"/>
                <a:gd name="T8" fmla="*/ 72 w 113"/>
                <a:gd name="T9" fmla="*/ 295 h 295"/>
                <a:gd name="T10" fmla="*/ 0 w 113"/>
                <a:gd name="T11" fmla="*/ 280 h 295"/>
                <a:gd name="T12" fmla="*/ 15 w 113"/>
                <a:gd name="T13" fmla="*/ 247 h 295"/>
                <a:gd name="T14" fmla="*/ 36 w 113"/>
                <a:gd name="T15" fmla="*/ 78 h 295"/>
                <a:gd name="T16" fmla="*/ 36 w 113"/>
                <a:gd name="T17" fmla="*/ 16 h 295"/>
                <a:gd name="T18" fmla="*/ 38 w 113"/>
                <a:gd name="T19" fmla="*/ 13 h 295"/>
                <a:gd name="T20" fmla="*/ 42 w 113"/>
                <a:gd name="T21" fmla="*/ 4 h 295"/>
                <a:gd name="T22" fmla="*/ 78 w 113"/>
                <a:gd name="T23" fmla="*/ 33 h 295"/>
                <a:gd name="T24" fmla="*/ 109 w 113"/>
                <a:gd name="T2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295">
                  <a:moveTo>
                    <a:pt x="109" y="0"/>
                  </a:moveTo>
                  <a:cubicBezTo>
                    <a:pt x="109" y="3"/>
                    <a:pt x="111" y="5"/>
                    <a:pt x="113" y="8"/>
                  </a:cubicBezTo>
                  <a:cubicBezTo>
                    <a:pt x="109" y="29"/>
                    <a:pt x="100" y="92"/>
                    <a:pt x="97" y="138"/>
                  </a:cubicBezTo>
                  <a:cubicBezTo>
                    <a:pt x="93" y="191"/>
                    <a:pt x="103" y="294"/>
                    <a:pt x="103" y="294"/>
                  </a:cubicBezTo>
                  <a:cubicBezTo>
                    <a:pt x="103" y="294"/>
                    <a:pt x="96" y="295"/>
                    <a:pt x="72" y="295"/>
                  </a:cubicBezTo>
                  <a:cubicBezTo>
                    <a:pt x="48" y="295"/>
                    <a:pt x="0" y="280"/>
                    <a:pt x="0" y="280"/>
                  </a:cubicBezTo>
                  <a:cubicBezTo>
                    <a:pt x="0" y="280"/>
                    <a:pt x="8" y="266"/>
                    <a:pt x="15" y="247"/>
                  </a:cubicBezTo>
                  <a:cubicBezTo>
                    <a:pt x="21" y="228"/>
                    <a:pt x="33" y="147"/>
                    <a:pt x="36" y="78"/>
                  </a:cubicBezTo>
                  <a:cubicBezTo>
                    <a:pt x="38" y="43"/>
                    <a:pt x="38" y="26"/>
                    <a:pt x="36" y="16"/>
                  </a:cubicBezTo>
                  <a:cubicBezTo>
                    <a:pt x="37" y="15"/>
                    <a:pt x="38" y="14"/>
                    <a:pt x="38" y="13"/>
                  </a:cubicBezTo>
                  <a:cubicBezTo>
                    <a:pt x="40" y="11"/>
                    <a:pt x="41" y="8"/>
                    <a:pt x="42" y="4"/>
                  </a:cubicBezTo>
                  <a:cubicBezTo>
                    <a:pt x="49" y="18"/>
                    <a:pt x="67" y="33"/>
                    <a:pt x="78" y="33"/>
                  </a:cubicBezTo>
                  <a:cubicBezTo>
                    <a:pt x="88" y="33"/>
                    <a:pt x="102" y="12"/>
                    <a:pt x="109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57" y="1148"/>
              <a:ext cx="53" cy="334"/>
            </a:xfrm>
            <a:custGeom>
              <a:avLst/>
              <a:gdLst>
                <a:gd name="T0" fmla="*/ 0 w 46"/>
                <a:gd name="T1" fmla="*/ 13 h 290"/>
                <a:gd name="T2" fmla="*/ 23 w 46"/>
                <a:gd name="T3" fmla="*/ 0 h 290"/>
                <a:gd name="T4" fmla="*/ 46 w 46"/>
                <a:gd name="T5" fmla="*/ 13 h 290"/>
                <a:gd name="T6" fmla="*/ 31 w 46"/>
                <a:gd name="T7" fmla="*/ 20 h 290"/>
                <a:gd name="T8" fmla="*/ 37 w 46"/>
                <a:gd name="T9" fmla="*/ 120 h 290"/>
                <a:gd name="T10" fmla="*/ 36 w 46"/>
                <a:gd name="T11" fmla="*/ 266 h 290"/>
                <a:gd name="T12" fmla="*/ 17 w 46"/>
                <a:gd name="T13" fmla="*/ 267 h 290"/>
                <a:gd name="T14" fmla="*/ 16 w 46"/>
                <a:gd name="T15" fmla="*/ 100 h 290"/>
                <a:gd name="T16" fmla="*/ 18 w 46"/>
                <a:gd name="T17" fmla="*/ 21 h 290"/>
                <a:gd name="T18" fmla="*/ 0 w 46"/>
                <a:gd name="T19" fmla="*/ 1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90">
                  <a:moveTo>
                    <a:pt x="0" y="13"/>
                  </a:moveTo>
                  <a:cubicBezTo>
                    <a:pt x="0" y="13"/>
                    <a:pt x="9" y="0"/>
                    <a:pt x="23" y="0"/>
                  </a:cubicBezTo>
                  <a:cubicBezTo>
                    <a:pt x="37" y="0"/>
                    <a:pt x="46" y="13"/>
                    <a:pt x="46" y="13"/>
                  </a:cubicBezTo>
                  <a:cubicBezTo>
                    <a:pt x="46" y="13"/>
                    <a:pt x="31" y="9"/>
                    <a:pt x="31" y="20"/>
                  </a:cubicBezTo>
                  <a:cubicBezTo>
                    <a:pt x="32" y="30"/>
                    <a:pt x="37" y="85"/>
                    <a:pt x="37" y="120"/>
                  </a:cubicBezTo>
                  <a:cubicBezTo>
                    <a:pt x="37" y="156"/>
                    <a:pt x="40" y="249"/>
                    <a:pt x="36" y="266"/>
                  </a:cubicBezTo>
                  <a:cubicBezTo>
                    <a:pt x="32" y="284"/>
                    <a:pt x="20" y="290"/>
                    <a:pt x="17" y="267"/>
                  </a:cubicBezTo>
                  <a:cubicBezTo>
                    <a:pt x="15" y="245"/>
                    <a:pt x="15" y="123"/>
                    <a:pt x="16" y="100"/>
                  </a:cubicBezTo>
                  <a:cubicBezTo>
                    <a:pt x="16" y="76"/>
                    <a:pt x="20" y="27"/>
                    <a:pt x="18" y="21"/>
                  </a:cubicBezTo>
                  <a:cubicBezTo>
                    <a:pt x="15" y="14"/>
                    <a:pt x="8" y="9"/>
                    <a:pt x="0" y="1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67544" y="195486"/>
            <a:ext cx="288032" cy="288032"/>
          </a:xfrm>
          <a:prstGeom prst="ellipse">
            <a:avLst/>
          </a:prstGeom>
          <a:solidFill>
            <a:srgbClr val="00B0F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1981" tIns="91416" rIns="71981" bIns="91416" numCol="1" anchor="ctr" anchorCtr="1" compatLnSpc="1">
            <a:prstTxWarp prst="textNoShape">
              <a:avLst/>
            </a:prstTxWarp>
          </a:bodyPr>
          <a:lstStyle/>
          <a:p>
            <a:endParaRPr lang="en-US" sz="33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7884368" y="58429"/>
            <a:ext cx="1152128" cy="929145"/>
            <a:chOff x="5484813" y="1069975"/>
            <a:chExt cx="5762625" cy="4530725"/>
          </a:xfrm>
        </p:grpSpPr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9297988" y="2133600"/>
              <a:ext cx="1949450" cy="194945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9948863" y="2495550"/>
              <a:ext cx="649288" cy="1223963"/>
            </a:xfrm>
            <a:custGeom>
              <a:avLst/>
              <a:gdLst>
                <a:gd name="T0" fmla="*/ 204 w 409"/>
                <a:gd name="T1" fmla="*/ 0 h 771"/>
                <a:gd name="T2" fmla="*/ 241 w 409"/>
                <a:gd name="T3" fmla="*/ 3 h 771"/>
                <a:gd name="T4" fmla="*/ 276 w 409"/>
                <a:gd name="T5" fmla="*/ 13 h 771"/>
                <a:gd name="T6" fmla="*/ 308 w 409"/>
                <a:gd name="T7" fmla="*/ 28 h 771"/>
                <a:gd name="T8" fmla="*/ 336 w 409"/>
                <a:gd name="T9" fmla="*/ 48 h 771"/>
                <a:gd name="T10" fmla="*/ 360 w 409"/>
                <a:gd name="T11" fmla="*/ 72 h 771"/>
                <a:gd name="T12" fmla="*/ 381 w 409"/>
                <a:gd name="T13" fmla="*/ 101 h 771"/>
                <a:gd name="T14" fmla="*/ 396 w 409"/>
                <a:gd name="T15" fmla="*/ 133 h 771"/>
                <a:gd name="T16" fmla="*/ 406 w 409"/>
                <a:gd name="T17" fmla="*/ 168 h 771"/>
                <a:gd name="T18" fmla="*/ 409 w 409"/>
                <a:gd name="T19" fmla="*/ 204 h 771"/>
                <a:gd name="T20" fmla="*/ 406 w 409"/>
                <a:gd name="T21" fmla="*/ 240 h 771"/>
                <a:gd name="T22" fmla="*/ 397 w 409"/>
                <a:gd name="T23" fmla="*/ 273 h 771"/>
                <a:gd name="T24" fmla="*/ 384 w 409"/>
                <a:gd name="T25" fmla="*/ 303 h 771"/>
                <a:gd name="T26" fmla="*/ 365 w 409"/>
                <a:gd name="T27" fmla="*/ 332 h 771"/>
                <a:gd name="T28" fmla="*/ 342 w 409"/>
                <a:gd name="T29" fmla="*/ 356 h 771"/>
                <a:gd name="T30" fmla="*/ 315 w 409"/>
                <a:gd name="T31" fmla="*/ 376 h 771"/>
                <a:gd name="T32" fmla="*/ 385 w 409"/>
                <a:gd name="T33" fmla="*/ 771 h 771"/>
                <a:gd name="T34" fmla="*/ 23 w 409"/>
                <a:gd name="T35" fmla="*/ 771 h 771"/>
                <a:gd name="T36" fmla="*/ 93 w 409"/>
                <a:gd name="T37" fmla="*/ 376 h 771"/>
                <a:gd name="T38" fmla="*/ 67 w 409"/>
                <a:gd name="T39" fmla="*/ 356 h 771"/>
                <a:gd name="T40" fmla="*/ 44 w 409"/>
                <a:gd name="T41" fmla="*/ 332 h 771"/>
                <a:gd name="T42" fmla="*/ 25 w 409"/>
                <a:gd name="T43" fmla="*/ 303 h 771"/>
                <a:gd name="T44" fmla="*/ 12 w 409"/>
                <a:gd name="T45" fmla="*/ 273 h 771"/>
                <a:gd name="T46" fmla="*/ 3 w 409"/>
                <a:gd name="T47" fmla="*/ 240 h 771"/>
                <a:gd name="T48" fmla="*/ 0 w 409"/>
                <a:gd name="T49" fmla="*/ 204 h 771"/>
                <a:gd name="T50" fmla="*/ 3 w 409"/>
                <a:gd name="T51" fmla="*/ 168 h 771"/>
                <a:gd name="T52" fmla="*/ 13 w 409"/>
                <a:gd name="T53" fmla="*/ 133 h 771"/>
                <a:gd name="T54" fmla="*/ 27 w 409"/>
                <a:gd name="T55" fmla="*/ 101 h 771"/>
                <a:gd name="T56" fmla="*/ 48 w 409"/>
                <a:gd name="T57" fmla="*/ 72 h 771"/>
                <a:gd name="T58" fmla="*/ 72 w 409"/>
                <a:gd name="T59" fmla="*/ 48 h 771"/>
                <a:gd name="T60" fmla="*/ 101 w 409"/>
                <a:gd name="T61" fmla="*/ 28 h 771"/>
                <a:gd name="T62" fmla="*/ 133 w 409"/>
                <a:gd name="T63" fmla="*/ 13 h 771"/>
                <a:gd name="T64" fmla="*/ 168 w 409"/>
                <a:gd name="T65" fmla="*/ 3 h 771"/>
                <a:gd name="T66" fmla="*/ 204 w 409"/>
                <a:gd name="T67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9" h="771">
                  <a:moveTo>
                    <a:pt x="204" y="0"/>
                  </a:moveTo>
                  <a:lnTo>
                    <a:pt x="241" y="3"/>
                  </a:lnTo>
                  <a:lnTo>
                    <a:pt x="276" y="13"/>
                  </a:lnTo>
                  <a:lnTo>
                    <a:pt x="308" y="28"/>
                  </a:lnTo>
                  <a:lnTo>
                    <a:pt x="336" y="48"/>
                  </a:lnTo>
                  <a:lnTo>
                    <a:pt x="360" y="72"/>
                  </a:lnTo>
                  <a:lnTo>
                    <a:pt x="381" y="101"/>
                  </a:lnTo>
                  <a:lnTo>
                    <a:pt x="396" y="133"/>
                  </a:lnTo>
                  <a:lnTo>
                    <a:pt x="406" y="168"/>
                  </a:lnTo>
                  <a:lnTo>
                    <a:pt x="409" y="204"/>
                  </a:lnTo>
                  <a:lnTo>
                    <a:pt x="406" y="240"/>
                  </a:lnTo>
                  <a:lnTo>
                    <a:pt x="397" y="273"/>
                  </a:lnTo>
                  <a:lnTo>
                    <a:pt x="384" y="303"/>
                  </a:lnTo>
                  <a:lnTo>
                    <a:pt x="365" y="332"/>
                  </a:lnTo>
                  <a:lnTo>
                    <a:pt x="342" y="356"/>
                  </a:lnTo>
                  <a:lnTo>
                    <a:pt x="315" y="376"/>
                  </a:lnTo>
                  <a:lnTo>
                    <a:pt x="385" y="771"/>
                  </a:lnTo>
                  <a:lnTo>
                    <a:pt x="23" y="771"/>
                  </a:lnTo>
                  <a:lnTo>
                    <a:pt x="93" y="376"/>
                  </a:lnTo>
                  <a:lnTo>
                    <a:pt x="67" y="356"/>
                  </a:lnTo>
                  <a:lnTo>
                    <a:pt x="44" y="332"/>
                  </a:lnTo>
                  <a:lnTo>
                    <a:pt x="25" y="303"/>
                  </a:lnTo>
                  <a:lnTo>
                    <a:pt x="12" y="273"/>
                  </a:lnTo>
                  <a:lnTo>
                    <a:pt x="3" y="240"/>
                  </a:lnTo>
                  <a:lnTo>
                    <a:pt x="0" y="204"/>
                  </a:lnTo>
                  <a:lnTo>
                    <a:pt x="3" y="168"/>
                  </a:lnTo>
                  <a:lnTo>
                    <a:pt x="13" y="133"/>
                  </a:lnTo>
                  <a:lnTo>
                    <a:pt x="27" y="101"/>
                  </a:lnTo>
                  <a:lnTo>
                    <a:pt x="48" y="72"/>
                  </a:lnTo>
                  <a:lnTo>
                    <a:pt x="72" y="48"/>
                  </a:lnTo>
                  <a:lnTo>
                    <a:pt x="101" y="28"/>
                  </a:lnTo>
                  <a:lnTo>
                    <a:pt x="133" y="13"/>
                  </a:lnTo>
                  <a:lnTo>
                    <a:pt x="168" y="3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000000">
                <a:lumMod val="75000"/>
                <a:lumOff val="25000"/>
                <a:alpha val="39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9512301" y="1069975"/>
              <a:ext cx="1522413" cy="1063625"/>
            </a:xfrm>
            <a:custGeom>
              <a:avLst/>
              <a:gdLst>
                <a:gd name="T0" fmla="*/ 204 w 959"/>
                <a:gd name="T1" fmla="*/ 0 h 670"/>
                <a:gd name="T2" fmla="*/ 754 w 959"/>
                <a:gd name="T3" fmla="*/ 0 h 670"/>
                <a:gd name="T4" fmla="*/ 792 w 959"/>
                <a:gd name="T5" fmla="*/ 4 h 670"/>
                <a:gd name="T6" fmla="*/ 826 w 959"/>
                <a:gd name="T7" fmla="*/ 13 h 670"/>
                <a:gd name="T8" fmla="*/ 858 w 959"/>
                <a:gd name="T9" fmla="*/ 29 h 670"/>
                <a:gd name="T10" fmla="*/ 886 w 959"/>
                <a:gd name="T11" fmla="*/ 49 h 670"/>
                <a:gd name="T12" fmla="*/ 910 w 959"/>
                <a:gd name="T13" fmla="*/ 73 h 670"/>
                <a:gd name="T14" fmla="*/ 931 w 959"/>
                <a:gd name="T15" fmla="*/ 101 h 670"/>
                <a:gd name="T16" fmla="*/ 947 w 959"/>
                <a:gd name="T17" fmla="*/ 133 h 670"/>
                <a:gd name="T18" fmla="*/ 956 w 959"/>
                <a:gd name="T19" fmla="*/ 169 h 670"/>
                <a:gd name="T20" fmla="*/ 959 w 959"/>
                <a:gd name="T21" fmla="*/ 205 h 670"/>
                <a:gd name="T22" fmla="*/ 959 w 959"/>
                <a:gd name="T23" fmla="*/ 670 h 670"/>
                <a:gd name="T24" fmla="*/ 786 w 959"/>
                <a:gd name="T25" fmla="*/ 670 h 670"/>
                <a:gd name="T26" fmla="*/ 786 w 959"/>
                <a:gd name="T27" fmla="*/ 275 h 670"/>
                <a:gd name="T28" fmla="*/ 783 w 959"/>
                <a:gd name="T29" fmla="*/ 252 h 670"/>
                <a:gd name="T30" fmla="*/ 775 w 959"/>
                <a:gd name="T31" fmla="*/ 231 h 670"/>
                <a:gd name="T32" fmla="*/ 763 w 959"/>
                <a:gd name="T33" fmla="*/ 212 h 670"/>
                <a:gd name="T34" fmla="*/ 748 w 959"/>
                <a:gd name="T35" fmla="*/ 196 h 670"/>
                <a:gd name="T36" fmla="*/ 729 w 959"/>
                <a:gd name="T37" fmla="*/ 184 h 670"/>
                <a:gd name="T38" fmla="*/ 707 w 959"/>
                <a:gd name="T39" fmla="*/ 176 h 670"/>
                <a:gd name="T40" fmla="*/ 684 w 959"/>
                <a:gd name="T41" fmla="*/ 173 h 670"/>
                <a:gd name="T42" fmla="*/ 275 w 959"/>
                <a:gd name="T43" fmla="*/ 173 h 670"/>
                <a:gd name="T44" fmla="*/ 252 w 959"/>
                <a:gd name="T45" fmla="*/ 176 h 670"/>
                <a:gd name="T46" fmla="*/ 230 w 959"/>
                <a:gd name="T47" fmla="*/ 184 h 670"/>
                <a:gd name="T48" fmla="*/ 211 w 959"/>
                <a:gd name="T49" fmla="*/ 196 h 670"/>
                <a:gd name="T50" fmla="*/ 195 w 959"/>
                <a:gd name="T51" fmla="*/ 212 h 670"/>
                <a:gd name="T52" fmla="*/ 183 w 959"/>
                <a:gd name="T53" fmla="*/ 231 h 670"/>
                <a:gd name="T54" fmla="*/ 175 w 959"/>
                <a:gd name="T55" fmla="*/ 252 h 670"/>
                <a:gd name="T56" fmla="*/ 172 w 959"/>
                <a:gd name="T57" fmla="*/ 275 h 670"/>
                <a:gd name="T58" fmla="*/ 172 w 959"/>
                <a:gd name="T59" fmla="*/ 670 h 670"/>
                <a:gd name="T60" fmla="*/ 0 w 959"/>
                <a:gd name="T61" fmla="*/ 670 h 670"/>
                <a:gd name="T62" fmla="*/ 0 w 959"/>
                <a:gd name="T63" fmla="*/ 205 h 670"/>
                <a:gd name="T64" fmla="*/ 3 w 959"/>
                <a:gd name="T65" fmla="*/ 169 h 670"/>
                <a:gd name="T66" fmla="*/ 12 w 959"/>
                <a:gd name="T67" fmla="*/ 133 h 670"/>
                <a:gd name="T68" fmla="*/ 27 w 959"/>
                <a:gd name="T69" fmla="*/ 101 h 670"/>
                <a:gd name="T70" fmla="*/ 48 w 959"/>
                <a:gd name="T71" fmla="*/ 73 h 670"/>
                <a:gd name="T72" fmla="*/ 72 w 959"/>
                <a:gd name="T73" fmla="*/ 49 h 670"/>
                <a:gd name="T74" fmla="*/ 101 w 959"/>
                <a:gd name="T75" fmla="*/ 29 h 670"/>
                <a:gd name="T76" fmla="*/ 133 w 959"/>
                <a:gd name="T77" fmla="*/ 13 h 670"/>
                <a:gd name="T78" fmla="*/ 167 w 959"/>
                <a:gd name="T79" fmla="*/ 4 h 670"/>
                <a:gd name="T80" fmla="*/ 204 w 959"/>
                <a:gd name="T81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9" h="670">
                  <a:moveTo>
                    <a:pt x="204" y="0"/>
                  </a:moveTo>
                  <a:lnTo>
                    <a:pt x="754" y="0"/>
                  </a:lnTo>
                  <a:lnTo>
                    <a:pt x="792" y="4"/>
                  </a:lnTo>
                  <a:lnTo>
                    <a:pt x="826" y="13"/>
                  </a:lnTo>
                  <a:lnTo>
                    <a:pt x="858" y="29"/>
                  </a:lnTo>
                  <a:lnTo>
                    <a:pt x="886" y="49"/>
                  </a:lnTo>
                  <a:lnTo>
                    <a:pt x="910" y="73"/>
                  </a:lnTo>
                  <a:lnTo>
                    <a:pt x="931" y="101"/>
                  </a:lnTo>
                  <a:lnTo>
                    <a:pt x="947" y="133"/>
                  </a:lnTo>
                  <a:lnTo>
                    <a:pt x="956" y="169"/>
                  </a:lnTo>
                  <a:lnTo>
                    <a:pt x="959" y="205"/>
                  </a:lnTo>
                  <a:lnTo>
                    <a:pt x="959" y="670"/>
                  </a:lnTo>
                  <a:lnTo>
                    <a:pt x="786" y="670"/>
                  </a:lnTo>
                  <a:lnTo>
                    <a:pt x="786" y="275"/>
                  </a:lnTo>
                  <a:lnTo>
                    <a:pt x="783" y="252"/>
                  </a:lnTo>
                  <a:lnTo>
                    <a:pt x="775" y="231"/>
                  </a:lnTo>
                  <a:lnTo>
                    <a:pt x="763" y="212"/>
                  </a:lnTo>
                  <a:lnTo>
                    <a:pt x="748" y="196"/>
                  </a:lnTo>
                  <a:lnTo>
                    <a:pt x="729" y="184"/>
                  </a:lnTo>
                  <a:lnTo>
                    <a:pt x="707" y="176"/>
                  </a:lnTo>
                  <a:lnTo>
                    <a:pt x="684" y="173"/>
                  </a:lnTo>
                  <a:lnTo>
                    <a:pt x="275" y="173"/>
                  </a:lnTo>
                  <a:lnTo>
                    <a:pt x="252" y="176"/>
                  </a:lnTo>
                  <a:lnTo>
                    <a:pt x="230" y="184"/>
                  </a:lnTo>
                  <a:lnTo>
                    <a:pt x="211" y="196"/>
                  </a:lnTo>
                  <a:lnTo>
                    <a:pt x="195" y="212"/>
                  </a:lnTo>
                  <a:lnTo>
                    <a:pt x="183" y="231"/>
                  </a:lnTo>
                  <a:lnTo>
                    <a:pt x="175" y="252"/>
                  </a:lnTo>
                  <a:lnTo>
                    <a:pt x="172" y="275"/>
                  </a:lnTo>
                  <a:lnTo>
                    <a:pt x="172" y="670"/>
                  </a:lnTo>
                  <a:lnTo>
                    <a:pt x="0" y="670"/>
                  </a:lnTo>
                  <a:lnTo>
                    <a:pt x="0" y="205"/>
                  </a:lnTo>
                  <a:lnTo>
                    <a:pt x="3" y="169"/>
                  </a:lnTo>
                  <a:lnTo>
                    <a:pt x="12" y="133"/>
                  </a:lnTo>
                  <a:lnTo>
                    <a:pt x="27" y="101"/>
                  </a:lnTo>
                  <a:lnTo>
                    <a:pt x="48" y="73"/>
                  </a:lnTo>
                  <a:lnTo>
                    <a:pt x="72" y="49"/>
                  </a:lnTo>
                  <a:lnTo>
                    <a:pt x="101" y="29"/>
                  </a:lnTo>
                  <a:lnTo>
                    <a:pt x="133" y="13"/>
                  </a:lnTo>
                  <a:lnTo>
                    <a:pt x="167" y="4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6176963" y="2273300"/>
              <a:ext cx="3983038" cy="2619375"/>
            </a:xfrm>
            <a:custGeom>
              <a:avLst/>
              <a:gdLst>
                <a:gd name="T0" fmla="*/ 87 w 2509"/>
                <a:gd name="T1" fmla="*/ 0 h 1650"/>
                <a:gd name="T2" fmla="*/ 2422 w 2509"/>
                <a:gd name="T3" fmla="*/ 0 h 1650"/>
                <a:gd name="T4" fmla="*/ 2445 w 2509"/>
                <a:gd name="T5" fmla="*/ 3 h 1650"/>
                <a:gd name="T6" fmla="*/ 2466 w 2509"/>
                <a:gd name="T7" fmla="*/ 12 h 1650"/>
                <a:gd name="T8" fmla="*/ 2483 w 2509"/>
                <a:gd name="T9" fmla="*/ 25 h 1650"/>
                <a:gd name="T10" fmla="*/ 2497 w 2509"/>
                <a:gd name="T11" fmla="*/ 43 h 1650"/>
                <a:gd name="T12" fmla="*/ 2505 w 2509"/>
                <a:gd name="T13" fmla="*/ 64 h 1650"/>
                <a:gd name="T14" fmla="*/ 2509 w 2509"/>
                <a:gd name="T15" fmla="*/ 87 h 1650"/>
                <a:gd name="T16" fmla="*/ 2509 w 2509"/>
                <a:gd name="T17" fmla="*/ 1563 h 1650"/>
                <a:gd name="T18" fmla="*/ 2505 w 2509"/>
                <a:gd name="T19" fmla="*/ 1586 h 1650"/>
                <a:gd name="T20" fmla="*/ 2497 w 2509"/>
                <a:gd name="T21" fmla="*/ 1607 h 1650"/>
                <a:gd name="T22" fmla="*/ 2483 w 2509"/>
                <a:gd name="T23" fmla="*/ 1625 h 1650"/>
                <a:gd name="T24" fmla="*/ 2466 w 2509"/>
                <a:gd name="T25" fmla="*/ 1638 h 1650"/>
                <a:gd name="T26" fmla="*/ 2445 w 2509"/>
                <a:gd name="T27" fmla="*/ 1647 h 1650"/>
                <a:gd name="T28" fmla="*/ 2422 w 2509"/>
                <a:gd name="T29" fmla="*/ 1650 h 1650"/>
                <a:gd name="T30" fmla="*/ 87 w 2509"/>
                <a:gd name="T31" fmla="*/ 1650 h 1650"/>
                <a:gd name="T32" fmla="*/ 63 w 2509"/>
                <a:gd name="T33" fmla="*/ 1647 h 1650"/>
                <a:gd name="T34" fmla="*/ 43 w 2509"/>
                <a:gd name="T35" fmla="*/ 1638 h 1650"/>
                <a:gd name="T36" fmla="*/ 25 w 2509"/>
                <a:gd name="T37" fmla="*/ 1625 h 1650"/>
                <a:gd name="T38" fmla="*/ 12 w 2509"/>
                <a:gd name="T39" fmla="*/ 1607 h 1650"/>
                <a:gd name="T40" fmla="*/ 3 w 2509"/>
                <a:gd name="T41" fmla="*/ 1586 h 1650"/>
                <a:gd name="T42" fmla="*/ 0 w 2509"/>
                <a:gd name="T43" fmla="*/ 1563 h 1650"/>
                <a:gd name="T44" fmla="*/ 0 w 2509"/>
                <a:gd name="T45" fmla="*/ 87 h 1650"/>
                <a:gd name="T46" fmla="*/ 3 w 2509"/>
                <a:gd name="T47" fmla="*/ 64 h 1650"/>
                <a:gd name="T48" fmla="*/ 12 w 2509"/>
                <a:gd name="T49" fmla="*/ 43 h 1650"/>
                <a:gd name="T50" fmla="*/ 25 w 2509"/>
                <a:gd name="T51" fmla="*/ 25 h 1650"/>
                <a:gd name="T52" fmla="*/ 43 w 2509"/>
                <a:gd name="T53" fmla="*/ 12 h 1650"/>
                <a:gd name="T54" fmla="*/ 63 w 2509"/>
                <a:gd name="T55" fmla="*/ 3 h 1650"/>
                <a:gd name="T56" fmla="*/ 87 w 2509"/>
                <a:gd name="T57" fmla="*/ 0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09" h="1650">
                  <a:moveTo>
                    <a:pt x="87" y="0"/>
                  </a:moveTo>
                  <a:lnTo>
                    <a:pt x="2422" y="0"/>
                  </a:lnTo>
                  <a:lnTo>
                    <a:pt x="2445" y="3"/>
                  </a:lnTo>
                  <a:lnTo>
                    <a:pt x="2466" y="12"/>
                  </a:lnTo>
                  <a:lnTo>
                    <a:pt x="2483" y="25"/>
                  </a:lnTo>
                  <a:lnTo>
                    <a:pt x="2497" y="43"/>
                  </a:lnTo>
                  <a:lnTo>
                    <a:pt x="2505" y="64"/>
                  </a:lnTo>
                  <a:lnTo>
                    <a:pt x="2509" y="87"/>
                  </a:lnTo>
                  <a:lnTo>
                    <a:pt x="2509" y="1563"/>
                  </a:lnTo>
                  <a:lnTo>
                    <a:pt x="2505" y="1586"/>
                  </a:lnTo>
                  <a:lnTo>
                    <a:pt x="2497" y="1607"/>
                  </a:lnTo>
                  <a:lnTo>
                    <a:pt x="2483" y="1625"/>
                  </a:lnTo>
                  <a:lnTo>
                    <a:pt x="2466" y="1638"/>
                  </a:lnTo>
                  <a:lnTo>
                    <a:pt x="2445" y="1647"/>
                  </a:lnTo>
                  <a:lnTo>
                    <a:pt x="2422" y="1650"/>
                  </a:lnTo>
                  <a:lnTo>
                    <a:pt x="87" y="1650"/>
                  </a:lnTo>
                  <a:lnTo>
                    <a:pt x="63" y="1647"/>
                  </a:lnTo>
                  <a:lnTo>
                    <a:pt x="43" y="1638"/>
                  </a:lnTo>
                  <a:lnTo>
                    <a:pt x="25" y="1625"/>
                  </a:lnTo>
                  <a:lnTo>
                    <a:pt x="12" y="1607"/>
                  </a:lnTo>
                  <a:lnTo>
                    <a:pt x="3" y="1586"/>
                  </a:lnTo>
                  <a:lnTo>
                    <a:pt x="0" y="1563"/>
                  </a:lnTo>
                  <a:lnTo>
                    <a:pt x="0" y="87"/>
                  </a:lnTo>
                  <a:lnTo>
                    <a:pt x="3" y="64"/>
                  </a:lnTo>
                  <a:lnTo>
                    <a:pt x="12" y="43"/>
                  </a:lnTo>
                  <a:lnTo>
                    <a:pt x="25" y="25"/>
                  </a:lnTo>
                  <a:lnTo>
                    <a:pt x="43" y="12"/>
                  </a:lnTo>
                  <a:lnTo>
                    <a:pt x="63" y="3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6BC2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6384926" y="2547938"/>
              <a:ext cx="3568700" cy="1916113"/>
            </a:xfrm>
            <a:prstGeom prst="rect">
              <a:avLst/>
            </a:prstGeom>
            <a:solidFill>
              <a:srgbClr val="59595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8118476" y="2365375"/>
              <a:ext cx="100013" cy="100013"/>
            </a:xfrm>
            <a:custGeom>
              <a:avLst/>
              <a:gdLst>
                <a:gd name="T0" fmla="*/ 32 w 63"/>
                <a:gd name="T1" fmla="*/ 0 h 63"/>
                <a:gd name="T2" fmla="*/ 44 w 63"/>
                <a:gd name="T3" fmla="*/ 2 h 63"/>
                <a:gd name="T4" fmla="*/ 54 w 63"/>
                <a:gd name="T5" fmla="*/ 9 h 63"/>
                <a:gd name="T6" fmla="*/ 60 w 63"/>
                <a:gd name="T7" fmla="*/ 19 h 63"/>
                <a:gd name="T8" fmla="*/ 63 w 63"/>
                <a:gd name="T9" fmla="*/ 31 h 63"/>
                <a:gd name="T10" fmla="*/ 60 w 63"/>
                <a:gd name="T11" fmla="*/ 43 h 63"/>
                <a:gd name="T12" fmla="*/ 54 w 63"/>
                <a:gd name="T13" fmla="*/ 53 h 63"/>
                <a:gd name="T14" fmla="*/ 44 w 63"/>
                <a:gd name="T15" fmla="*/ 61 h 63"/>
                <a:gd name="T16" fmla="*/ 32 w 63"/>
                <a:gd name="T17" fmla="*/ 63 h 63"/>
                <a:gd name="T18" fmla="*/ 19 w 63"/>
                <a:gd name="T19" fmla="*/ 61 h 63"/>
                <a:gd name="T20" fmla="*/ 9 w 63"/>
                <a:gd name="T21" fmla="*/ 53 h 63"/>
                <a:gd name="T22" fmla="*/ 2 w 63"/>
                <a:gd name="T23" fmla="*/ 43 h 63"/>
                <a:gd name="T24" fmla="*/ 0 w 63"/>
                <a:gd name="T25" fmla="*/ 31 h 63"/>
                <a:gd name="T26" fmla="*/ 2 w 63"/>
                <a:gd name="T27" fmla="*/ 19 h 63"/>
                <a:gd name="T28" fmla="*/ 9 w 63"/>
                <a:gd name="T29" fmla="*/ 9 h 63"/>
                <a:gd name="T30" fmla="*/ 19 w 63"/>
                <a:gd name="T31" fmla="*/ 2 h 63"/>
                <a:gd name="T32" fmla="*/ 32 w 63"/>
                <a:gd name="T3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63">
                  <a:moveTo>
                    <a:pt x="32" y="0"/>
                  </a:moveTo>
                  <a:lnTo>
                    <a:pt x="44" y="2"/>
                  </a:lnTo>
                  <a:lnTo>
                    <a:pt x="54" y="9"/>
                  </a:lnTo>
                  <a:lnTo>
                    <a:pt x="60" y="19"/>
                  </a:lnTo>
                  <a:lnTo>
                    <a:pt x="63" y="31"/>
                  </a:lnTo>
                  <a:lnTo>
                    <a:pt x="60" y="43"/>
                  </a:lnTo>
                  <a:lnTo>
                    <a:pt x="54" y="53"/>
                  </a:lnTo>
                  <a:lnTo>
                    <a:pt x="44" y="61"/>
                  </a:lnTo>
                  <a:lnTo>
                    <a:pt x="32" y="63"/>
                  </a:lnTo>
                  <a:lnTo>
                    <a:pt x="19" y="61"/>
                  </a:lnTo>
                  <a:lnTo>
                    <a:pt x="9" y="53"/>
                  </a:lnTo>
                  <a:lnTo>
                    <a:pt x="2" y="43"/>
                  </a:lnTo>
                  <a:lnTo>
                    <a:pt x="0" y="31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DEFFF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Rectangle 12"/>
            <p:cNvSpPr>
              <a:spLocks noChangeArrowheads="1"/>
            </p:cNvSpPr>
            <p:nvPr/>
          </p:nvSpPr>
          <p:spPr bwMode="auto">
            <a:xfrm>
              <a:off x="8083551" y="4583113"/>
              <a:ext cx="169863" cy="169863"/>
            </a:xfrm>
            <a:prstGeom prst="rect">
              <a:avLst/>
            </a:prstGeom>
            <a:solidFill>
              <a:srgbClr val="DEFFF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13"/>
            <p:cNvSpPr>
              <a:spLocks/>
            </p:cNvSpPr>
            <p:nvPr/>
          </p:nvSpPr>
          <p:spPr bwMode="auto">
            <a:xfrm>
              <a:off x="5484813" y="4892675"/>
              <a:ext cx="5365750" cy="454025"/>
            </a:xfrm>
            <a:custGeom>
              <a:avLst/>
              <a:gdLst>
                <a:gd name="T0" fmla="*/ 436 w 3380"/>
                <a:gd name="T1" fmla="*/ 0 h 286"/>
                <a:gd name="T2" fmla="*/ 2945 w 3380"/>
                <a:gd name="T3" fmla="*/ 0 h 286"/>
                <a:gd name="T4" fmla="*/ 3380 w 3380"/>
                <a:gd name="T5" fmla="*/ 286 h 286"/>
                <a:gd name="T6" fmla="*/ 0 w 3380"/>
                <a:gd name="T7" fmla="*/ 286 h 286"/>
                <a:gd name="T8" fmla="*/ 436 w 3380"/>
                <a:gd name="T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0" h="286">
                  <a:moveTo>
                    <a:pt x="436" y="0"/>
                  </a:moveTo>
                  <a:lnTo>
                    <a:pt x="2945" y="0"/>
                  </a:lnTo>
                  <a:lnTo>
                    <a:pt x="3380" y="286"/>
                  </a:lnTo>
                  <a:lnTo>
                    <a:pt x="0" y="286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14"/>
            <p:cNvSpPr>
              <a:spLocks/>
            </p:cNvSpPr>
            <p:nvPr/>
          </p:nvSpPr>
          <p:spPr bwMode="auto">
            <a:xfrm>
              <a:off x="5484813" y="5346700"/>
              <a:ext cx="5365750" cy="254000"/>
            </a:xfrm>
            <a:custGeom>
              <a:avLst/>
              <a:gdLst>
                <a:gd name="T0" fmla="*/ 0 w 3380"/>
                <a:gd name="T1" fmla="*/ 0 h 160"/>
                <a:gd name="T2" fmla="*/ 3380 w 3380"/>
                <a:gd name="T3" fmla="*/ 0 h 160"/>
                <a:gd name="T4" fmla="*/ 3380 w 3380"/>
                <a:gd name="T5" fmla="*/ 97 h 160"/>
                <a:gd name="T6" fmla="*/ 3377 w 3380"/>
                <a:gd name="T7" fmla="*/ 117 h 160"/>
                <a:gd name="T8" fmla="*/ 3368 w 3380"/>
                <a:gd name="T9" fmla="*/ 135 h 160"/>
                <a:gd name="T10" fmla="*/ 3355 w 3380"/>
                <a:gd name="T11" fmla="*/ 148 h 160"/>
                <a:gd name="T12" fmla="*/ 3337 w 3380"/>
                <a:gd name="T13" fmla="*/ 158 h 160"/>
                <a:gd name="T14" fmla="*/ 3318 w 3380"/>
                <a:gd name="T15" fmla="*/ 160 h 160"/>
                <a:gd name="T16" fmla="*/ 63 w 3380"/>
                <a:gd name="T17" fmla="*/ 160 h 160"/>
                <a:gd name="T18" fmla="*/ 43 w 3380"/>
                <a:gd name="T19" fmla="*/ 158 h 160"/>
                <a:gd name="T20" fmla="*/ 25 w 3380"/>
                <a:gd name="T21" fmla="*/ 148 h 160"/>
                <a:gd name="T22" fmla="*/ 12 w 3380"/>
                <a:gd name="T23" fmla="*/ 135 h 160"/>
                <a:gd name="T24" fmla="*/ 3 w 3380"/>
                <a:gd name="T25" fmla="*/ 117 h 160"/>
                <a:gd name="T26" fmla="*/ 0 w 3380"/>
                <a:gd name="T27" fmla="*/ 97 h 160"/>
                <a:gd name="T28" fmla="*/ 0 w 3380"/>
                <a:gd name="T2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80" h="160">
                  <a:moveTo>
                    <a:pt x="0" y="0"/>
                  </a:moveTo>
                  <a:lnTo>
                    <a:pt x="3380" y="0"/>
                  </a:lnTo>
                  <a:lnTo>
                    <a:pt x="3380" y="97"/>
                  </a:lnTo>
                  <a:lnTo>
                    <a:pt x="3377" y="117"/>
                  </a:lnTo>
                  <a:lnTo>
                    <a:pt x="3368" y="135"/>
                  </a:lnTo>
                  <a:lnTo>
                    <a:pt x="3355" y="148"/>
                  </a:lnTo>
                  <a:lnTo>
                    <a:pt x="3337" y="158"/>
                  </a:lnTo>
                  <a:lnTo>
                    <a:pt x="3318" y="160"/>
                  </a:lnTo>
                  <a:lnTo>
                    <a:pt x="63" y="160"/>
                  </a:lnTo>
                  <a:lnTo>
                    <a:pt x="43" y="158"/>
                  </a:lnTo>
                  <a:lnTo>
                    <a:pt x="25" y="148"/>
                  </a:lnTo>
                  <a:lnTo>
                    <a:pt x="12" y="135"/>
                  </a:lnTo>
                  <a:lnTo>
                    <a:pt x="3" y="11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C2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Rectangle 15"/>
            <p:cNvSpPr>
              <a:spLocks noChangeArrowheads="1"/>
            </p:cNvSpPr>
            <p:nvPr/>
          </p:nvSpPr>
          <p:spPr bwMode="auto">
            <a:xfrm>
              <a:off x="7626351" y="5478463"/>
              <a:ext cx="1084263" cy="6985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Rectangle 16"/>
            <p:cNvSpPr>
              <a:spLocks noChangeArrowheads="1"/>
            </p:cNvSpPr>
            <p:nvPr/>
          </p:nvSpPr>
          <p:spPr bwMode="auto">
            <a:xfrm>
              <a:off x="5484813" y="5346700"/>
              <a:ext cx="5365750" cy="777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17"/>
            <p:cNvSpPr>
              <a:spLocks/>
            </p:cNvSpPr>
            <p:nvPr/>
          </p:nvSpPr>
          <p:spPr bwMode="auto">
            <a:xfrm>
              <a:off x="5813426" y="4964113"/>
              <a:ext cx="4710113" cy="306388"/>
            </a:xfrm>
            <a:custGeom>
              <a:avLst/>
              <a:gdLst>
                <a:gd name="T0" fmla="*/ 294 w 2967"/>
                <a:gd name="T1" fmla="*/ 0 h 193"/>
                <a:gd name="T2" fmla="*/ 2674 w 2967"/>
                <a:gd name="T3" fmla="*/ 0 h 193"/>
                <a:gd name="T4" fmla="*/ 2967 w 2967"/>
                <a:gd name="T5" fmla="*/ 193 h 193"/>
                <a:gd name="T6" fmla="*/ 0 w 2967"/>
                <a:gd name="T7" fmla="*/ 193 h 193"/>
                <a:gd name="T8" fmla="*/ 294 w 2967"/>
                <a:gd name="T9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7" h="193">
                  <a:moveTo>
                    <a:pt x="294" y="0"/>
                  </a:moveTo>
                  <a:lnTo>
                    <a:pt x="2674" y="0"/>
                  </a:lnTo>
                  <a:lnTo>
                    <a:pt x="2967" y="193"/>
                  </a:lnTo>
                  <a:lnTo>
                    <a:pt x="0" y="193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019AD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Rectangle 18"/>
            <p:cNvSpPr>
              <a:spLocks noChangeArrowheads="1"/>
            </p:cNvSpPr>
            <p:nvPr/>
          </p:nvSpPr>
          <p:spPr bwMode="auto">
            <a:xfrm>
              <a:off x="8135938" y="4937125"/>
              <a:ext cx="50800" cy="36353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19"/>
            <p:cNvSpPr>
              <a:spLocks/>
            </p:cNvSpPr>
            <p:nvPr/>
          </p:nvSpPr>
          <p:spPr bwMode="auto">
            <a:xfrm>
              <a:off x="8621713" y="4929188"/>
              <a:ext cx="141288" cy="376238"/>
            </a:xfrm>
            <a:custGeom>
              <a:avLst/>
              <a:gdLst>
                <a:gd name="T0" fmla="*/ 30 w 89"/>
                <a:gd name="T1" fmla="*/ 0 h 237"/>
                <a:gd name="T2" fmla="*/ 89 w 89"/>
                <a:gd name="T3" fmla="*/ 229 h 237"/>
                <a:gd name="T4" fmla="*/ 58 w 89"/>
                <a:gd name="T5" fmla="*/ 237 h 237"/>
                <a:gd name="T6" fmla="*/ 0 w 89"/>
                <a:gd name="T7" fmla="*/ 8 h 237"/>
                <a:gd name="T8" fmla="*/ 30 w 89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237">
                  <a:moveTo>
                    <a:pt x="30" y="0"/>
                  </a:moveTo>
                  <a:lnTo>
                    <a:pt x="89" y="229"/>
                  </a:lnTo>
                  <a:lnTo>
                    <a:pt x="58" y="237"/>
                  </a:lnTo>
                  <a:lnTo>
                    <a:pt x="0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20"/>
            <p:cNvSpPr>
              <a:spLocks/>
            </p:cNvSpPr>
            <p:nvPr/>
          </p:nvSpPr>
          <p:spPr bwMode="auto">
            <a:xfrm>
              <a:off x="9080501" y="4924425"/>
              <a:ext cx="227013" cy="385763"/>
            </a:xfrm>
            <a:custGeom>
              <a:avLst/>
              <a:gdLst>
                <a:gd name="T0" fmla="*/ 29 w 143"/>
                <a:gd name="T1" fmla="*/ 0 h 243"/>
                <a:gd name="T2" fmla="*/ 143 w 143"/>
                <a:gd name="T3" fmla="*/ 229 h 243"/>
                <a:gd name="T4" fmla="*/ 114 w 143"/>
                <a:gd name="T5" fmla="*/ 243 h 243"/>
                <a:gd name="T6" fmla="*/ 0 w 143"/>
                <a:gd name="T7" fmla="*/ 14 h 243"/>
                <a:gd name="T8" fmla="*/ 29 w 143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243">
                  <a:moveTo>
                    <a:pt x="29" y="0"/>
                  </a:moveTo>
                  <a:lnTo>
                    <a:pt x="143" y="229"/>
                  </a:lnTo>
                  <a:lnTo>
                    <a:pt x="114" y="243"/>
                  </a:lnTo>
                  <a:lnTo>
                    <a:pt x="0" y="1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21"/>
            <p:cNvSpPr>
              <a:spLocks/>
            </p:cNvSpPr>
            <p:nvPr/>
          </p:nvSpPr>
          <p:spPr bwMode="auto">
            <a:xfrm>
              <a:off x="9536113" y="4921250"/>
              <a:ext cx="325438" cy="395288"/>
            </a:xfrm>
            <a:custGeom>
              <a:avLst/>
              <a:gdLst>
                <a:gd name="T0" fmla="*/ 25 w 205"/>
                <a:gd name="T1" fmla="*/ 0 h 249"/>
                <a:gd name="T2" fmla="*/ 205 w 205"/>
                <a:gd name="T3" fmla="*/ 229 h 249"/>
                <a:gd name="T4" fmla="*/ 179 w 205"/>
                <a:gd name="T5" fmla="*/ 249 h 249"/>
                <a:gd name="T6" fmla="*/ 0 w 205"/>
                <a:gd name="T7" fmla="*/ 20 h 249"/>
                <a:gd name="T8" fmla="*/ 25 w 205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49">
                  <a:moveTo>
                    <a:pt x="25" y="0"/>
                  </a:moveTo>
                  <a:lnTo>
                    <a:pt x="205" y="229"/>
                  </a:lnTo>
                  <a:lnTo>
                    <a:pt x="179" y="249"/>
                  </a:lnTo>
                  <a:lnTo>
                    <a:pt x="0" y="2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Rectangle 22"/>
            <p:cNvSpPr>
              <a:spLocks noChangeArrowheads="1"/>
            </p:cNvSpPr>
            <p:nvPr/>
          </p:nvSpPr>
          <p:spPr bwMode="auto">
            <a:xfrm>
              <a:off x="6030913" y="5018088"/>
              <a:ext cx="4259263" cy="508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23"/>
            <p:cNvSpPr>
              <a:spLocks/>
            </p:cNvSpPr>
            <p:nvPr/>
          </p:nvSpPr>
          <p:spPr bwMode="auto">
            <a:xfrm>
              <a:off x="7559676" y="4929188"/>
              <a:ext cx="142875" cy="376238"/>
            </a:xfrm>
            <a:custGeom>
              <a:avLst/>
              <a:gdLst>
                <a:gd name="T0" fmla="*/ 58 w 90"/>
                <a:gd name="T1" fmla="*/ 0 h 237"/>
                <a:gd name="T2" fmla="*/ 90 w 90"/>
                <a:gd name="T3" fmla="*/ 8 h 237"/>
                <a:gd name="T4" fmla="*/ 32 w 90"/>
                <a:gd name="T5" fmla="*/ 237 h 237"/>
                <a:gd name="T6" fmla="*/ 0 w 90"/>
                <a:gd name="T7" fmla="*/ 229 h 237"/>
                <a:gd name="T8" fmla="*/ 58 w 90"/>
                <a:gd name="T9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37">
                  <a:moveTo>
                    <a:pt x="58" y="0"/>
                  </a:moveTo>
                  <a:lnTo>
                    <a:pt x="90" y="8"/>
                  </a:lnTo>
                  <a:lnTo>
                    <a:pt x="32" y="237"/>
                  </a:lnTo>
                  <a:lnTo>
                    <a:pt x="0" y="22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24"/>
            <p:cNvSpPr>
              <a:spLocks/>
            </p:cNvSpPr>
            <p:nvPr/>
          </p:nvSpPr>
          <p:spPr bwMode="auto">
            <a:xfrm>
              <a:off x="7015163" y="4924425"/>
              <a:ext cx="228600" cy="385763"/>
            </a:xfrm>
            <a:custGeom>
              <a:avLst/>
              <a:gdLst>
                <a:gd name="T0" fmla="*/ 114 w 144"/>
                <a:gd name="T1" fmla="*/ 0 h 243"/>
                <a:gd name="T2" fmla="*/ 144 w 144"/>
                <a:gd name="T3" fmla="*/ 14 h 243"/>
                <a:gd name="T4" fmla="*/ 28 w 144"/>
                <a:gd name="T5" fmla="*/ 243 h 243"/>
                <a:gd name="T6" fmla="*/ 0 w 144"/>
                <a:gd name="T7" fmla="*/ 229 h 243"/>
                <a:gd name="T8" fmla="*/ 114 w 144"/>
                <a:gd name="T9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243">
                  <a:moveTo>
                    <a:pt x="114" y="0"/>
                  </a:moveTo>
                  <a:lnTo>
                    <a:pt x="144" y="14"/>
                  </a:lnTo>
                  <a:lnTo>
                    <a:pt x="28" y="243"/>
                  </a:lnTo>
                  <a:lnTo>
                    <a:pt x="0" y="22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25"/>
            <p:cNvSpPr>
              <a:spLocks/>
            </p:cNvSpPr>
            <p:nvPr/>
          </p:nvSpPr>
          <p:spPr bwMode="auto">
            <a:xfrm>
              <a:off x="6461126" y="4921250"/>
              <a:ext cx="327025" cy="395288"/>
            </a:xfrm>
            <a:custGeom>
              <a:avLst/>
              <a:gdLst>
                <a:gd name="T0" fmla="*/ 180 w 206"/>
                <a:gd name="T1" fmla="*/ 0 h 249"/>
                <a:gd name="T2" fmla="*/ 206 w 206"/>
                <a:gd name="T3" fmla="*/ 20 h 249"/>
                <a:gd name="T4" fmla="*/ 25 w 206"/>
                <a:gd name="T5" fmla="*/ 249 h 249"/>
                <a:gd name="T6" fmla="*/ 0 w 206"/>
                <a:gd name="T7" fmla="*/ 229 h 249"/>
                <a:gd name="T8" fmla="*/ 180 w 206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49">
                  <a:moveTo>
                    <a:pt x="180" y="0"/>
                  </a:moveTo>
                  <a:lnTo>
                    <a:pt x="206" y="20"/>
                  </a:lnTo>
                  <a:lnTo>
                    <a:pt x="25" y="249"/>
                  </a:lnTo>
                  <a:lnTo>
                    <a:pt x="0" y="229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Rectangle 26"/>
            <p:cNvSpPr>
              <a:spLocks noChangeArrowheads="1"/>
            </p:cNvSpPr>
            <p:nvPr/>
          </p:nvSpPr>
          <p:spPr bwMode="auto">
            <a:xfrm>
              <a:off x="5875338" y="5145088"/>
              <a:ext cx="4638675" cy="508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27"/>
            <p:cNvSpPr>
              <a:spLocks/>
            </p:cNvSpPr>
            <p:nvPr/>
          </p:nvSpPr>
          <p:spPr bwMode="auto">
            <a:xfrm>
              <a:off x="6969126" y="2835275"/>
              <a:ext cx="585788" cy="727075"/>
            </a:xfrm>
            <a:custGeom>
              <a:avLst/>
              <a:gdLst>
                <a:gd name="T0" fmla="*/ 184 w 369"/>
                <a:gd name="T1" fmla="*/ 0 h 458"/>
                <a:gd name="T2" fmla="*/ 217 w 369"/>
                <a:gd name="T3" fmla="*/ 4 h 458"/>
                <a:gd name="T4" fmla="*/ 246 w 369"/>
                <a:gd name="T5" fmla="*/ 10 h 458"/>
                <a:gd name="T6" fmla="*/ 272 w 369"/>
                <a:gd name="T7" fmla="*/ 22 h 458"/>
                <a:gd name="T8" fmla="*/ 295 w 369"/>
                <a:gd name="T9" fmla="*/ 38 h 458"/>
                <a:gd name="T10" fmla="*/ 315 w 369"/>
                <a:gd name="T11" fmla="*/ 56 h 458"/>
                <a:gd name="T12" fmla="*/ 331 w 369"/>
                <a:gd name="T13" fmla="*/ 77 h 458"/>
                <a:gd name="T14" fmla="*/ 344 w 369"/>
                <a:gd name="T15" fmla="*/ 102 h 458"/>
                <a:gd name="T16" fmla="*/ 354 w 369"/>
                <a:gd name="T17" fmla="*/ 128 h 458"/>
                <a:gd name="T18" fmla="*/ 362 w 369"/>
                <a:gd name="T19" fmla="*/ 155 h 458"/>
                <a:gd name="T20" fmla="*/ 366 w 369"/>
                <a:gd name="T21" fmla="*/ 185 h 458"/>
                <a:gd name="T22" fmla="*/ 369 w 369"/>
                <a:gd name="T23" fmla="*/ 215 h 458"/>
                <a:gd name="T24" fmla="*/ 367 w 369"/>
                <a:gd name="T25" fmla="*/ 245 h 458"/>
                <a:gd name="T26" fmla="*/ 363 w 369"/>
                <a:gd name="T27" fmla="*/ 274 h 458"/>
                <a:gd name="T28" fmla="*/ 356 w 369"/>
                <a:gd name="T29" fmla="*/ 303 h 458"/>
                <a:gd name="T30" fmla="*/ 348 w 369"/>
                <a:gd name="T31" fmla="*/ 331 h 458"/>
                <a:gd name="T32" fmla="*/ 336 w 369"/>
                <a:gd name="T33" fmla="*/ 357 h 458"/>
                <a:gd name="T34" fmla="*/ 321 w 369"/>
                <a:gd name="T35" fmla="*/ 381 h 458"/>
                <a:gd name="T36" fmla="*/ 305 w 369"/>
                <a:gd name="T37" fmla="*/ 403 h 458"/>
                <a:gd name="T38" fmla="*/ 285 w 369"/>
                <a:gd name="T39" fmla="*/ 422 h 458"/>
                <a:gd name="T40" fmla="*/ 263 w 369"/>
                <a:gd name="T41" fmla="*/ 437 h 458"/>
                <a:gd name="T42" fmla="*/ 239 w 369"/>
                <a:gd name="T43" fmla="*/ 448 h 458"/>
                <a:gd name="T44" fmla="*/ 212 w 369"/>
                <a:gd name="T45" fmla="*/ 456 h 458"/>
                <a:gd name="T46" fmla="*/ 184 w 369"/>
                <a:gd name="T47" fmla="*/ 458 h 458"/>
                <a:gd name="T48" fmla="*/ 155 w 369"/>
                <a:gd name="T49" fmla="*/ 456 h 458"/>
                <a:gd name="T50" fmla="*/ 129 w 369"/>
                <a:gd name="T51" fmla="*/ 448 h 458"/>
                <a:gd name="T52" fmla="*/ 106 w 369"/>
                <a:gd name="T53" fmla="*/ 437 h 458"/>
                <a:gd name="T54" fmla="*/ 84 w 369"/>
                <a:gd name="T55" fmla="*/ 422 h 458"/>
                <a:gd name="T56" fmla="*/ 64 w 369"/>
                <a:gd name="T57" fmla="*/ 403 h 458"/>
                <a:gd name="T58" fmla="*/ 47 w 369"/>
                <a:gd name="T59" fmla="*/ 381 h 458"/>
                <a:gd name="T60" fmla="*/ 33 w 369"/>
                <a:gd name="T61" fmla="*/ 357 h 458"/>
                <a:gd name="T62" fmla="*/ 21 w 369"/>
                <a:gd name="T63" fmla="*/ 331 h 458"/>
                <a:gd name="T64" fmla="*/ 12 w 369"/>
                <a:gd name="T65" fmla="*/ 303 h 458"/>
                <a:gd name="T66" fmla="*/ 6 w 369"/>
                <a:gd name="T67" fmla="*/ 274 h 458"/>
                <a:gd name="T68" fmla="*/ 1 w 369"/>
                <a:gd name="T69" fmla="*/ 245 h 458"/>
                <a:gd name="T70" fmla="*/ 0 w 369"/>
                <a:gd name="T71" fmla="*/ 215 h 458"/>
                <a:gd name="T72" fmla="*/ 1 w 369"/>
                <a:gd name="T73" fmla="*/ 185 h 458"/>
                <a:gd name="T74" fmla="*/ 7 w 369"/>
                <a:gd name="T75" fmla="*/ 155 h 458"/>
                <a:gd name="T76" fmla="*/ 13 w 369"/>
                <a:gd name="T77" fmla="*/ 128 h 458"/>
                <a:gd name="T78" fmla="*/ 24 w 369"/>
                <a:gd name="T79" fmla="*/ 102 h 458"/>
                <a:gd name="T80" fmla="*/ 37 w 369"/>
                <a:gd name="T81" fmla="*/ 77 h 458"/>
                <a:gd name="T82" fmla="*/ 54 w 369"/>
                <a:gd name="T83" fmla="*/ 56 h 458"/>
                <a:gd name="T84" fmla="*/ 74 w 369"/>
                <a:gd name="T85" fmla="*/ 38 h 458"/>
                <a:gd name="T86" fmla="*/ 96 w 369"/>
                <a:gd name="T87" fmla="*/ 22 h 458"/>
                <a:gd name="T88" fmla="*/ 122 w 369"/>
                <a:gd name="T89" fmla="*/ 10 h 458"/>
                <a:gd name="T90" fmla="*/ 152 w 369"/>
                <a:gd name="T91" fmla="*/ 4 h 458"/>
                <a:gd name="T92" fmla="*/ 184 w 369"/>
                <a:gd name="T93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9" h="458">
                  <a:moveTo>
                    <a:pt x="184" y="0"/>
                  </a:moveTo>
                  <a:lnTo>
                    <a:pt x="217" y="4"/>
                  </a:lnTo>
                  <a:lnTo>
                    <a:pt x="246" y="10"/>
                  </a:lnTo>
                  <a:lnTo>
                    <a:pt x="272" y="22"/>
                  </a:lnTo>
                  <a:lnTo>
                    <a:pt x="295" y="38"/>
                  </a:lnTo>
                  <a:lnTo>
                    <a:pt x="315" y="56"/>
                  </a:lnTo>
                  <a:lnTo>
                    <a:pt x="331" y="77"/>
                  </a:lnTo>
                  <a:lnTo>
                    <a:pt x="344" y="102"/>
                  </a:lnTo>
                  <a:lnTo>
                    <a:pt x="354" y="128"/>
                  </a:lnTo>
                  <a:lnTo>
                    <a:pt x="362" y="155"/>
                  </a:lnTo>
                  <a:lnTo>
                    <a:pt x="366" y="185"/>
                  </a:lnTo>
                  <a:lnTo>
                    <a:pt x="369" y="215"/>
                  </a:lnTo>
                  <a:lnTo>
                    <a:pt x="367" y="245"/>
                  </a:lnTo>
                  <a:lnTo>
                    <a:pt x="363" y="274"/>
                  </a:lnTo>
                  <a:lnTo>
                    <a:pt x="356" y="303"/>
                  </a:lnTo>
                  <a:lnTo>
                    <a:pt x="348" y="331"/>
                  </a:lnTo>
                  <a:lnTo>
                    <a:pt x="336" y="357"/>
                  </a:lnTo>
                  <a:lnTo>
                    <a:pt x="321" y="381"/>
                  </a:lnTo>
                  <a:lnTo>
                    <a:pt x="305" y="403"/>
                  </a:lnTo>
                  <a:lnTo>
                    <a:pt x="285" y="422"/>
                  </a:lnTo>
                  <a:lnTo>
                    <a:pt x="263" y="437"/>
                  </a:lnTo>
                  <a:lnTo>
                    <a:pt x="239" y="448"/>
                  </a:lnTo>
                  <a:lnTo>
                    <a:pt x="212" y="456"/>
                  </a:lnTo>
                  <a:lnTo>
                    <a:pt x="184" y="458"/>
                  </a:lnTo>
                  <a:lnTo>
                    <a:pt x="155" y="456"/>
                  </a:lnTo>
                  <a:lnTo>
                    <a:pt x="129" y="448"/>
                  </a:lnTo>
                  <a:lnTo>
                    <a:pt x="106" y="437"/>
                  </a:lnTo>
                  <a:lnTo>
                    <a:pt x="84" y="422"/>
                  </a:lnTo>
                  <a:lnTo>
                    <a:pt x="64" y="403"/>
                  </a:lnTo>
                  <a:lnTo>
                    <a:pt x="47" y="381"/>
                  </a:lnTo>
                  <a:lnTo>
                    <a:pt x="33" y="357"/>
                  </a:lnTo>
                  <a:lnTo>
                    <a:pt x="21" y="331"/>
                  </a:lnTo>
                  <a:lnTo>
                    <a:pt x="12" y="303"/>
                  </a:lnTo>
                  <a:lnTo>
                    <a:pt x="6" y="274"/>
                  </a:lnTo>
                  <a:lnTo>
                    <a:pt x="1" y="245"/>
                  </a:lnTo>
                  <a:lnTo>
                    <a:pt x="0" y="215"/>
                  </a:lnTo>
                  <a:lnTo>
                    <a:pt x="1" y="185"/>
                  </a:lnTo>
                  <a:lnTo>
                    <a:pt x="7" y="155"/>
                  </a:lnTo>
                  <a:lnTo>
                    <a:pt x="13" y="128"/>
                  </a:lnTo>
                  <a:lnTo>
                    <a:pt x="24" y="102"/>
                  </a:lnTo>
                  <a:lnTo>
                    <a:pt x="37" y="77"/>
                  </a:lnTo>
                  <a:lnTo>
                    <a:pt x="54" y="56"/>
                  </a:lnTo>
                  <a:lnTo>
                    <a:pt x="74" y="38"/>
                  </a:lnTo>
                  <a:lnTo>
                    <a:pt x="96" y="22"/>
                  </a:lnTo>
                  <a:lnTo>
                    <a:pt x="122" y="10"/>
                  </a:lnTo>
                  <a:lnTo>
                    <a:pt x="152" y="4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28"/>
            <p:cNvSpPr>
              <a:spLocks/>
            </p:cNvSpPr>
            <p:nvPr/>
          </p:nvSpPr>
          <p:spPr bwMode="auto">
            <a:xfrm>
              <a:off x="6605588" y="3535363"/>
              <a:ext cx="1311275" cy="647700"/>
            </a:xfrm>
            <a:custGeom>
              <a:avLst/>
              <a:gdLst>
                <a:gd name="T0" fmla="*/ 269 w 826"/>
                <a:gd name="T1" fmla="*/ 0 h 408"/>
                <a:gd name="T2" fmla="*/ 292 w 826"/>
                <a:gd name="T3" fmla="*/ 23 h 408"/>
                <a:gd name="T4" fmla="*/ 318 w 826"/>
                <a:gd name="T5" fmla="*/ 40 h 408"/>
                <a:gd name="T6" fmla="*/ 347 w 826"/>
                <a:gd name="T7" fmla="*/ 55 h 408"/>
                <a:gd name="T8" fmla="*/ 379 w 826"/>
                <a:gd name="T9" fmla="*/ 63 h 408"/>
                <a:gd name="T10" fmla="*/ 413 w 826"/>
                <a:gd name="T11" fmla="*/ 66 h 408"/>
                <a:gd name="T12" fmla="*/ 448 w 826"/>
                <a:gd name="T13" fmla="*/ 63 h 408"/>
                <a:gd name="T14" fmla="*/ 479 w 826"/>
                <a:gd name="T15" fmla="*/ 55 h 408"/>
                <a:gd name="T16" fmla="*/ 508 w 826"/>
                <a:gd name="T17" fmla="*/ 40 h 408"/>
                <a:gd name="T18" fmla="*/ 535 w 826"/>
                <a:gd name="T19" fmla="*/ 23 h 408"/>
                <a:gd name="T20" fmla="*/ 558 w 826"/>
                <a:gd name="T21" fmla="*/ 0 h 408"/>
                <a:gd name="T22" fmla="*/ 598 w 826"/>
                <a:gd name="T23" fmla="*/ 16 h 408"/>
                <a:gd name="T24" fmla="*/ 633 w 826"/>
                <a:gd name="T25" fmla="*/ 36 h 408"/>
                <a:gd name="T26" fmla="*/ 666 w 826"/>
                <a:gd name="T27" fmla="*/ 60 h 408"/>
                <a:gd name="T28" fmla="*/ 695 w 826"/>
                <a:gd name="T29" fmla="*/ 88 h 408"/>
                <a:gd name="T30" fmla="*/ 723 w 826"/>
                <a:gd name="T31" fmla="*/ 119 h 408"/>
                <a:gd name="T32" fmla="*/ 746 w 826"/>
                <a:gd name="T33" fmla="*/ 153 h 408"/>
                <a:gd name="T34" fmla="*/ 767 w 826"/>
                <a:gd name="T35" fmla="*/ 189 h 408"/>
                <a:gd name="T36" fmla="*/ 785 w 826"/>
                <a:gd name="T37" fmla="*/ 229 h 408"/>
                <a:gd name="T38" fmla="*/ 799 w 826"/>
                <a:gd name="T39" fmla="*/ 270 h 408"/>
                <a:gd name="T40" fmla="*/ 811 w 826"/>
                <a:gd name="T41" fmla="*/ 315 h 408"/>
                <a:gd name="T42" fmla="*/ 820 w 826"/>
                <a:gd name="T43" fmla="*/ 361 h 408"/>
                <a:gd name="T44" fmla="*/ 826 w 826"/>
                <a:gd name="T45" fmla="*/ 408 h 408"/>
                <a:gd name="T46" fmla="*/ 0 w 826"/>
                <a:gd name="T47" fmla="*/ 408 h 408"/>
                <a:gd name="T48" fmla="*/ 7 w 826"/>
                <a:gd name="T49" fmla="*/ 361 h 408"/>
                <a:gd name="T50" fmla="*/ 16 w 826"/>
                <a:gd name="T51" fmla="*/ 315 h 408"/>
                <a:gd name="T52" fmla="*/ 28 w 826"/>
                <a:gd name="T53" fmla="*/ 270 h 408"/>
                <a:gd name="T54" fmla="*/ 42 w 826"/>
                <a:gd name="T55" fmla="*/ 229 h 408"/>
                <a:gd name="T56" fmla="*/ 60 w 826"/>
                <a:gd name="T57" fmla="*/ 189 h 408"/>
                <a:gd name="T58" fmla="*/ 81 w 826"/>
                <a:gd name="T59" fmla="*/ 153 h 408"/>
                <a:gd name="T60" fmla="*/ 104 w 826"/>
                <a:gd name="T61" fmla="*/ 119 h 408"/>
                <a:gd name="T62" fmla="*/ 130 w 826"/>
                <a:gd name="T63" fmla="*/ 88 h 408"/>
                <a:gd name="T64" fmla="*/ 160 w 826"/>
                <a:gd name="T65" fmla="*/ 60 h 408"/>
                <a:gd name="T66" fmla="*/ 193 w 826"/>
                <a:gd name="T67" fmla="*/ 36 h 408"/>
                <a:gd name="T68" fmla="*/ 229 w 826"/>
                <a:gd name="T69" fmla="*/ 16 h 408"/>
                <a:gd name="T70" fmla="*/ 269 w 826"/>
                <a:gd name="T7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26" h="408">
                  <a:moveTo>
                    <a:pt x="269" y="0"/>
                  </a:moveTo>
                  <a:lnTo>
                    <a:pt x="292" y="23"/>
                  </a:lnTo>
                  <a:lnTo>
                    <a:pt x="318" y="40"/>
                  </a:lnTo>
                  <a:lnTo>
                    <a:pt x="347" y="55"/>
                  </a:lnTo>
                  <a:lnTo>
                    <a:pt x="379" y="63"/>
                  </a:lnTo>
                  <a:lnTo>
                    <a:pt x="413" y="66"/>
                  </a:lnTo>
                  <a:lnTo>
                    <a:pt x="448" y="63"/>
                  </a:lnTo>
                  <a:lnTo>
                    <a:pt x="479" y="55"/>
                  </a:lnTo>
                  <a:lnTo>
                    <a:pt x="508" y="40"/>
                  </a:lnTo>
                  <a:lnTo>
                    <a:pt x="535" y="23"/>
                  </a:lnTo>
                  <a:lnTo>
                    <a:pt x="558" y="0"/>
                  </a:lnTo>
                  <a:lnTo>
                    <a:pt x="598" y="16"/>
                  </a:lnTo>
                  <a:lnTo>
                    <a:pt x="633" y="36"/>
                  </a:lnTo>
                  <a:lnTo>
                    <a:pt x="666" y="60"/>
                  </a:lnTo>
                  <a:lnTo>
                    <a:pt x="695" y="88"/>
                  </a:lnTo>
                  <a:lnTo>
                    <a:pt x="723" y="119"/>
                  </a:lnTo>
                  <a:lnTo>
                    <a:pt x="746" y="153"/>
                  </a:lnTo>
                  <a:lnTo>
                    <a:pt x="767" y="189"/>
                  </a:lnTo>
                  <a:lnTo>
                    <a:pt x="785" y="229"/>
                  </a:lnTo>
                  <a:lnTo>
                    <a:pt x="799" y="270"/>
                  </a:lnTo>
                  <a:lnTo>
                    <a:pt x="811" y="315"/>
                  </a:lnTo>
                  <a:lnTo>
                    <a:pt x="820" y="361"/>
                  </a:lnTo>
                  <a:lnTo>
                    <a:pt x="826" y="408"/>
                  </a:lnTo>
                  <a:lnTo>
                    <a:pt x="0" y="408"/>
                  </a:lnTo>
                  <a:lnTo>
                    <a:pt x="7" y="361"/>
                  </a:lnTo>
                  <a:lnTo>
                    <a:pt x="16" y="315"/>
                  </a:lnTo>
                  <a:lnTo>
                    <a:pt x="28" y="270"/>
                  </a:lnTo>
                  <a:lnTo>
                    <a:pt x="42" y="229"/>
                  </a:lnTo>
                  <a:lnTo>
                    <a:pt x="60" y="189"/>
                  </a:lnTo>
                  <a:lnTo>
                    <a:pt x="81" y="153"/>
                  </a:lnTo>
                  <a:lnTo>
                    <a:pt x="104" y="119"/>
                  </a:lnTo>
                  <a:lnTo>
                    <a:pt x="130" y="88"/>
                  </a:lnTo>
                  <a:lnTo>
                    <a:pt x="160" y="60"/>
                  </a:lnTo>
                  <a:lnTo>
                    <a:pt x="193" y="36"/>
                  </a:lnTo>
                  <a:lnTo>
                    <a:pt x="229" y="16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>
                <a:alpha val="75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29"/>
            <p:cNvSpPr>
              <a:spLocks/>
            </p:cNvSpPr>
            <p:nvPr/>
          </p:nvSpPr>
          <p:spPr bwMode="auto">
            <a:xfrm>
              <a:off x="8120063" y="3887788"/>
              <a:ext cx="1562100" cy="295275"/>
            </a:xfrm>
            <a:custGeom>
              <a:avLst/>
              <a:gdLst>
                <a:gd name="T0" fmla="*/ 21 w 984"/>
                <a:gd name="T1" fmla="*/ 0 h 186"/>
                <a:gd name="T2" fmla="*/ 964 w 984"/>
                <a:gd name="T3" fmla="*/ 0 h 186"/>
                <a:gd name="T4" fmla="*/ 975 w 984"/>
                <a:gd name="T5" fmla="*/ 2 h 186"/>
                <a:gd name="T6" fmla="*/ 982 w 984"/>
                <a:gd name="T7" fmla="*/ 10 h 186"/>
                <a:gd name="T8" fmla="*/ 984 w 984"/>
                <a:gd name="T9" fmla="*/ 21 h 186"/>
                <a:gd name="T10" fmla="*/ 984 w 984"/>
                <a:gd name="T11" fmla="*/ 165 h 186"/>
                <a:gd name="T12" fmla="*/ 982 w 984"/>
                <a:gd name="T13" fmla="*/ 176 h 186"/>
                <a:gd name="T14" fmla="*/ 975 w 984"/>
                <a:gd name="T15" fmla="*/ 184 h 186"/>
                <a:gd name="T16" fmla="*/ 964 w 984"/>
                <a:gd name="T17" fmla="*/ 186 h 186"/>
                <a:gd name="T18" fmla="*/ 21 w 984"/>
                <a:gd name="T19" fmla="*/ 186 h 186"/>
                <a:gd name="T20" fmla="*/ 11 w 984"/>
                <a:gd name="T21" fmla="*/ 184 h 186"/>
                <a:gd name="T22" fmla="*/ 3 w 984"/>
                <a:gd name="T23" fmla="*/ 176 h 186"/>
                <a:gd name="T24" fmla="*/ 0 w 984"/>
                <a:gd name="T25" fmla="*/ 165 h 186"/>
                <a:gd name="T26" fmla="*/ 0 w 984"/>
                <a:gd name="T27" fmla="*/ 21 h 186"/>
                <a:gd name="T28" fmla="*/ 3 w 984"/>
                <a:gd name="T29" fmla="*/ 10 h 186"/>
                <a:gd name="T30" fmla="*/ 11 w 984"/>
                <a:gd name="T31" fmla="*/ 2 h 186"/>
                <a:gd name="T32" fmla="*/ 21 w 984"/>
                <a:gd name="T3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4" h="186">
                  <a:moveTo>
                    <a:pt x="21" y="0"/>
                  </a:moveTo>
                  <a:lnTo>
                    <a:pt x="964" y="0"/>
                  </a:lnTo>
                  <a:lnTo>
                    <a:pt x="975" y="2"/>
                  </a:lnTo>
                  <a:lnTo>
                    <a:pt x="982" y="10"/>
                  </a:lnTo>
                  <a:lnTo>
                    <a:pt x="984" y="21"/>
                  </a:lnTo>
                  <a:lnTo>
                    <a:pt x="984" y="165"/>
                  </a:lnTo>
                  <a:lnTo>
                    <a:pt x="982" y="176"/>
                  </a:lnTo>
                  <a:lnTo>
                    <a:pt x="975" y="184"/>
                  </a:lnTo>
                  <a:lnTo>
                    <a:pt x="964" y="186"/>
                  </a:lnTo>
                  <a:lnTo>
                    <a:pt x="21" y="186"/>
                  </a:lnTo>
                  <a:lnTo>
                    <a:pt x="11" y="184"/>
                  </a:lnTo>
                  <a:lnTo>
                    <a:pt x="3" y="176"/>
                  </a:lnTo>
                  <a:lnTo>
                    <a:pt x="0" y="165"/>
                  </a:lnTo>
                  <a:lnTo>
                    <a:pt x="0" y="21"/>
                  </a:lnTo>
                  <a:lnTo>
                    <a:pt x="3" y="10"/>
                  </a:lnTo>
                  <a:lnTo>
                    <a:pt x="11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0"/>
            <p:cNvSpPr>
              <a:spLocks/>
            </p:cNvSpPr>
            <p:nvPr/>
          </p:nvSpPr>
          <p:spPr bwMode="auto">
            <a:xfrm>
              <a:off x="8120063" y="3690938"/>
              <a:ext cx="604838" cy="112713"/>
            </a:xfrm>
            <a:custGeom>
              <a:avLst/>
              <a:gdLst>
                <a:gd name="T0" fmla="*/ 8 w 381"/>
                <a:gd name="T1" fmla="*/ 0 h 71"/>
                <a:gd name="T2" fmla="*/ 373 w 381"/>
                <a:gd name="T3" fmla="*/ 0 h 71"/>
                <a:gd name="T4" fmla="*/ 376 w 381"/>
                <a:gd name="T5" fmla="*/ 0 h 71"/>
                <a:gd name="T6" fmla="*/ 378 w 381"/>
                <a:gd name="T7" fmla="*/ 2 h 71"/>
                <a:gd name="T8" fmla="*/ 379 w 381"/>
                <a:gd name="T9" fmla="*/ 4 h 71"/>
                <a:gd name="T10" fmla="*/ 381 w 381"/>
                <a:gd name="T11" fmla="*/ 7 h 71"/>
                <a:gd name="T12" fmla="*/ 381 w 381"/>
                <a:gd name="T13" fmla="*/ 63 h 71"/>
                <a:gd name="T14" fmla="*/ 379 w 381"/>
                <a:gd name="T15" fmla="*/ 67 h 71"/>
                <a:gd name="T16" fmla="*/ 378 w 381"/>
                <a:gd name="T17" fmla="*/ 69 h 71"/>
                <a:gd name="T18" fmla="*/ 376 w 381"/>
                <a:gd name="T19" fmla="*/ 71 h 71"/>
                <a:gd name="T20" fmla="*/ 373 w 381"/>
                <a:gd name="T21" fmla="*/ 71 h 71"/>
                <a:gd name="T22" fmla="*/ 8 w 381"/>
                <a:gd name="T23" fmla="*/ 71 h 71"/>
                <a:gd name="T24" fmla="*/ 5 w 381"/>
                <a:gd name="T25" fmla="*/ 71 h 71"/>
                <a:gd name="T26" fmla="*/ 2 w 381"/>
                <a:gd name="T27" fmla="*/ 69 h 71"/>
                <a:gd name="T28" fmla="*/ 1 w 381"/>
                <a:gd name="T29" fmla="*/ 67 h 71"/>
                <a:gd name="T30" fmla="*/ 0 w 381"/>
                <a:gd name="T31" fmla="*/ 63 h 71"/>
                <a:gd name="T32" fmla="*/ 0 w 381"/>
                <a:gd name="T33" fmla="*/ 7 h 71"/>
                <a:gd name="T34" fmla="*/ 1 w 381"/>
                <a:gd name="T35" fmla="*/ 4 h 71"/>
                <a:gd name="T36" fmla="*/ 2 w 381"/>
                <a:gd name="T37" fmla="*/ 2 h 71"/>
                <a:gd name="T38" fmla="*/ 5 w 381"/>
                <a:gd name="T39" fmla="*/ 0 h 71"/>
                <a:gd name="T40" fmla="*/ 8 w 381"/>
                <a:gd name="T4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1" h="71">
                  <a:moveTo>
                    <a:pt x="8" y="0"/>
                  </a:moveTo>
                  <a:lnTo>
                    <a:pt x="373" y="0"/>
                  </a:lnTo>
                  <a:lnTo>
                    <a:pt x="376" y="0"/>
                  </a:lnTo>
                  <a:lnTo>
                    <a:pt x="378" y="2"/>
                  </a:lnTo>
                  <a:lnTo>
                    <a:pt x="379" y="4"/>
                  </a:lnTo>
                  <a:lnTo>
                    <a:pt x="381" y="7"/>
                  </a:lnTo>
                  <a:lnTo>
                    <a:pt x="381" y="63"/>
                  </a:lnTo>
                  <a:lnTo>
                    <a:pt x="379" y="67"/>
                  </a:lnTo>
                  <a:lnTo>
                    <a:pt x="378" y="69"/>
                  </a:lnTo>
                  <a:lnTo>
                    <a:pt x="376" y="71"/>
                  </a:lnTo>
                  <a:lnTo>
                    <a:pt x="373" y="71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2" y="69"/>
                  </a:lnTo>
                  <a:lnTo>
                    <a:pt x="1" y="67"/>
                  </a:lnTo>
                  <a:lnTo>
                    <a:pt x="0" y="63"/>
                  </a:lnTo>
                  <a:lnTo>
                    <a:pt x="0" y="7"/>
                  </a:lnTo>
                  <a:lnTo>
                    <a:pt x="1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>
                <a:alpha val="47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1"/>
            <p:cNvSpPr>
              <a:spLocks/>
            </p:cNvSpPr>
            <p:nvPr/>
          </p:nvSpPr>
          <p:spPr bwMode="auto">
            <a:xfrm>
              <a:off x="8120063" y="3232150"/>
              <a:ext cx="1562100" cy="296863"/>
            </a:xfrm>
            <a:custGeom>
              <a:avLst/>
              <a:gdLst>
                <a:gd name="T0" fmla="*/ 21 w 984"/>
                <a:gd name="T1" fmla="*/ 0 h 187"/>
                <a:gd name="T2" fmla="*/ 964 w 984"/>
                <a:gd name="T3" fmla="*/ 0 h 187"/>
                <a:gd name="T4" fmla="*/ 975 w 984"/>
                <a:gd name="T5" fmla="*/ 3 h 187"/>
                <a:gd name="T6" fmla="*/ 982 w 984"/>
                <a:gd name="T7" fmla="*/ 11 h 187"/>
                <a:gd name="T8" fmla="*/ 984 w 984"/>
                <a:gd name="T9" fmla="*/ 21 h 187"/>
                <a:gd name="T10" fmla="*/ 984 w 984"/>
                <a:gd name="T11" fmla="*/ 166 h 187"/>
                <a:gd name="T12" fmla="*/ 982 w 984"/>
                <a:gd name="T13" fmla="*/ 177 h 187"/>
                <a:gd name="T14" fmla="*/ 975 w 984"/>
                <a:gd name="T15" fmla="*/ 184 h 187"/>
                <a:gd name="T16" fmla="*/ 964 w 984"/>
                <a:gd name="T17" fmla="*/ 187 h 187"/>
                <a:gd name="T18" fmla="*/ 21 w 984"/>
                <a:gd name="T19" fmla="*/ 187 h 187"/>
                <a:gd name="T20" fmla="*/ 11 w 984"/>
                <a:gd name="T21" fmla="*/ 184 h 187"/>
                <a:gd name="T22" fmla="*/ 3 w 984"/>
                <a:gd name="T23" fmla="*/ 177 h 187"/>
                <a:gd name="T24" fmla="*/ 0 w 984"/>
                <a:gd name="T25" fmla="*/ 166 h 187"/>
                <a:gd name="T26" fmla="*/ 0 w 984"/>
                <a:gd name="T27" fmla="*/ 21 h 187"/>
                <a:gd name="T28" fmla="*/ 3 w 984"/>
                <a:gd name="T29" fmla="*/ 11 h 187"/>
                <a:gd name="T30" fmla="*/ 11 w 984"/>
                <a:gd name="T31" fmla="*/ 3 h 187"/>
                <a:gd name="T32" fmla="*/ 21 w 984"/>
                <a:gd name="T3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84" h="187">
                  <a:moveTo>
                    <a:pt x="21" y="0"/>
                  </a:moveTo>
                  <a:lnTo>
                    <a:pt x="964" y="0"/>
                  </a:lnTo>
                  <a:lnTo>
                    <a:pt x="975" y="3"/>
                  </a:lnTo>
                  <a:lnTo>
                    <a:pt x="982" y="11"/>
                  </a:lnTo>
                  <a:lnTo>
                    <a:pt x="984" y="21"/>
                  </a:lnTo>
                  <a:lnTo>
                    <a:pt x="984" y="166"/>
                  </a:lnTo>
                  <a:lnTo>
                    <a:pt x="982" y="177"/>
                  </a:lnTo>
                  <a:lnTo>
                    <a:pt x="975" y="184"/>
                  </a:lnTo>
                  <a:lnTo>
                    <a:pt x="964" y="187"/>
                  </a:lnTo>
                  <a:lnTo>
                    <a:pt x="21" y="187"/>
                  </a:lnTo>
                  <a:lnTo>
                    <a:pt x="11" y="184"/>
                  </a:lnTo>
                  <a:lnTo>
                    <a:pt x="3" y="177"/>
                  </a:lnTo>
                  <a:lnTo>
                    <a:pt x="0" y="166"/>
                  </a:lnTo>
                  <a:lnTo>
                    <a:pt x="0" y="21"/>
                  </a:lnTo>
                  <a:lnTo>
                    <a:pt x="3" y="11"/>
                  </a:lnTo>
                  <a:lnTo>
                    <a:pt x="11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2"/>
            <p:cNvSpPr>
              <a:spLocks/>
            </p:cNvSpPr>
            <p:nvPr/>
          </p:nvSpPr>
          <p:spPr bwMode="auto">
            <a:xfrm>
              <a:off x="8120063" y="3036888"/>
              <a:ext cx="604838" cy="112713"/>
            </a:xfrm>
            <a:custGeom>
              <a:avLst/>
              <a:gdLst>
                <a:gd name="T0" fmla="*/ 8 w 381"/>
                <a:gd name="T1" fmla="*/ 0 h 71"/>
                <a:gd name="T2" fmla="*/ 373 w 381"/>
                <a:gd name="T3" fmla="*/ 0 h 71"/>
                <a:gd name="T4" fmla="*/ 376 w 381"/>
                <a:gd name="T5" fmla="*/ 0 h 71"/>
                <a:gd name="T6" fmla="*/ 378 w 381"/>
                <a:gd name="T7" fmla="*/ 2 h 71"/>
                <a:gd name="T8" fmla="*/ 379 w 381"/>
                <a:gd name="T9" fmla="*/ 4 h 71"/>
                <a:gd name="T10" fmla="*/ 381 w 381"/>
                <a:gd name="T11" fmla="*/ 8 h 71"/>
                <a:gd name="T12" fmla="*/ 381 w 381"/>
                <a:gd name="T13" fmla="*/ 64 h 71"/>
                <a:gd name="T14" fmla="*/ 379 w 381"/>
                <a:gd name="T15" fmla="*/ 67 h 71"/>
                <a:gd name="T16" fmla="*/ 378 w 381"/>
                <a:gd name="T17" fmla="*/ 69 h 71"/>
                <a:gd name="T18" fmla="*/ 376 w 381"/>
                <a:gd name="T19" fmla="*/ 71 h 71"/>
                <a:gd name="T20" fmla="*/ 373 w 381"/>
                <a:gd name="T21" fmla="*/ 71 h 71"/>
                <a:gd name="T22" fmla="*/ 8 w 381"/>
                <a:gd name="T23" fmla="*/ 71 h 71"/>
                <a:gd name="T24" fmla="*/ 5 w 381"/>
                <a:gd name="T25" fmla="*/ 71 h 71"/>
                <a:gd name="T26" fmla="*/ 2 w 381"/>
                <a:gd name="T27" fmla="*/ 69 h 71"/>
                <a:gd name="T28" fmla="*/ 1 w 381"/>
                <a:gd name="T29" fmla="*/ 67 h 71"/>
                <a:gd name="T30" fmla="*/ 0 w 381"/>
                <a:gd name="T31" fmla="*/ 64 h 71"/>
                <a:gd name="T32" fmla="*/ 0 w 381"/>
                <a:gd name="T33" fmla="*/ 8 h 71"/>
                <a:gd name="T34" fmla="*/ 1 w 381"/>
                <a:gd name="T35" fmla="*/ 4 h 71"/>
                <a:gd name="T36" fmla="*/ 2 w 381"/>
                <a:gd name="T37" fmla="*/ 2 h 71"/>
                <a:gd name="T38" fmla="*/ 5 w 381"/>
                <a:gd name="T39" fmla="*/ 0 h 71"/>
                <a:gd name="T40" fmla="*/ 8 w 381"/>
                <a:gd name="T4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81" h="71">
                  <a:moveTo>
                    <a:pt x="8" y="0"/>
                  </a:moveTo>
                  <a:lnTo>
                    <a:pt x="373" y="0"/>
                  </a:lnTo>
                  <a:lnTo>
                    <a:pt x="376" y="0"/>
                  </a:lnTo>
                  <a:lnTo>
                    <a:pt x="378" y="2"/>
                  </a:lnTo>
                  <a:lnTo>
                    <a:pt x="379" y="4"/>
                  </a:lnTo>
                  <a:lnTo>
                    <a:pt x="381" y="8"/>
                  </a:lnTo>
                  <a:lnTo>
                    <a:pt x="381" y="64"/>
                  </a:lnTo>
                  <a:lnTo>
                    <a:pt x="379" y="67"/>
                  </a:lnTo>
                  <a:lnTo>
                    <a:pt x="378" y="69"/>
                  </a:lnTo>
                  <a:lnTo>
                    <a:pt x="376" y="71"/>
                  </a:lnTo>
                  <a:lnTo>
                    <a:pt x="373" y="71"/>
                  </a:lnTo>
                  <a:lnTo>
                    <a:pt x="8" y="71"/>
                  </a:lnTo>
                  <a:lnTo>
                    <a:pt x="5" y="71"/>
                  </a:lnTo>
                  <a:lnTo>
                    <a:pt x="2" y="69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8"/>
                  </a:lnTo>
                  <a:lnTo>
                    <a:pt x="1" y="4"/>
                  </a:lnTo>
                  <a:lnTo>
                    <a:pt x="2" y="2"/>
                  </a:lnTo>
                  <a:lnTo>
                    <a:pt x="5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>
                <a:alpha val="47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3"/>
            <p:cNvSpPr>
              <a:spLocks/>
            </p:cNvSpPr>
            <p:nvPr/>
          </p:nvSpPr>
          <p:spPr bwMode="auto">
            <a:xfrm>
              <a:off x="8747126" y="1677988"/>
              <a:ext cx="1851025" cy="1174750"/>
            </a:xfrm>
            <a:custGeom>
              <a:avLst/>
              <a:gdLst>
                <a:gd name="T0" fmla="*/ 38 w 1166"/>
                <a:gd name="T1" fmla="*/ 0 h 740"/>
                <a:gd name="T2" fmla="*/ 1127 w 1166"/>
                <a:gd name="T3" fmla="*/ 0 h 740"/>
                <a:gd name="T4" fmla="*/ 1142 w 1166"/>
                <a:gd name="T5" fmla="*/ 4 h 740"/>
                <a:gd name="T6" fmla="*/ 1155 w 1166"/>
                <a:gd name="T7" fmla="*/ 11 h 740"/>
                <a:gd name="T8" fmla="*/ 1163 w 1166"/>
                <a:gd name="T9" fmla="*/ 23 h 740"/>
                <a:gd name="T10" fmla="*/ 1166 w 1166"/>
                <a:gd name="T11" fmla="*/ 39 h 740"/>
                <a:gd name="T12" fmla="*/ 1166 w 1166"/>
                <a:gd name="T13" fmla="*/ 702 h 740"/>
                <a:gd name="T14" fmla="*/ 1163 w 1166"/>
                <a:gd name="T15" fmla="*/ 717 h 740"/>
                <a:gd name="T16" fmla="*/ 1155 w 1166"/>
                <a:gd name="T17" fmla="*/ 729 h 740"/>
                <a:gd name="T18" fmla="*/ 1142 w 1166"/>
                <a:gd name="T19" fmla="*/ 738 h 740"/>
                <a:gd name="T20" fmla="*/ 1127 w 1166"/>
                <a:gd name="T21" fmla="*/ 740 h 740"/>
                <a:gd name="T22" fmla="*/ 38 w 1166"/>
                <a:gd name="T23" fmla="*/ 740 h 740"/>
                <a:gd name="T24" fmla="*/ 23 w 1166"/>
                <a:gd name="T25" fmla="*/ 738 h 740"/>
                <a:gd name="T26" fmla="*/ 11 w 1166"/>
                <a:gd name="T27" fmla="*/ 729 h 740"/>
                <a:gd name="T28" fmla="*/ 2 w 1166"/>
                <a:gd name="T29" fmla="*/ 717 h 740"/>
                <a:gd name="T30" fmla="*/ 0 w 1166"/>
                <a:gd name="T31" fmla="*/ 702 h 740"/>
                <a:gd name="T32" fmla="*/ 0 w 1166"/>
                <a:gd name="T33" fmla="*/ 39 h 740"/>
                <a:gd name="T34" fmla="*/ 2 w 1166"/>
                <a:gd name="T35" fmla="*/ 23 h 740"/>
                <a:gd name="T36" fmla="*/ 11 w 1166"/>
                <a:gd name="T37" fmla="*/ 11 h 740"/>
                <a:gd name="T38" fmla="*/ 23 w 1166"/>
                <a:gd name="T39" fmla="*/ 4 h 740"/>
                <a:gd name="T40" fmla="*/ 38 w 1166"/>
                <a:gd name="T41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6" h="740">
                  <a:moveTo>
                    <a:pt x="38" y="0"/>
                  </a:moveTo>
                  <a:lnTo>
                    <a:pt x="1127" y="0"/>
                  </a:lnTo>
                  <a:lnTo>
                    <a:pt x="1142" y="4"/>
                  </a:lnTo>
                  <a:lnTo>
                    <a:pt x="1155" y="11"/>
                  </a:lnTo>
                  <a:lnTo>
                    <a:pt x="1163" y="23"/>
                  </a:lnTo>
                  <a:lnTo>
                    <a:pt x="1166" y="39"/>
                  </a:lnTo>
                  <a:lnTo>
                    <a:pt x="1166" y="702"/>
                  </a:lnTo>
                  <a:lnTo>
                    <a:pt x="1163" y="717"/>
                  </a:lnTo>
                  <a:lnTo>
                    <a:pt x="1155" y="729"/>
                  </a:lnTo>
                  <a:lnTo>
                    <a:pt x="1142" y="738"/>
                  </a:lnTo>
                  <a:lnTo>
                    <a:pt x="1127" y="740"/>
                  </a:lnTo>
                  <a:lnTo>
                    <a:pt x="38" y="740"/>
                  </a:lnTo>
                  <a:lnTo>
                    <a:pt x="23" y="738"/>
                  </a:lnTo>
                  <a:lnTo>
                    <a:pt x="11" y="729"/>
                  </a:lnTo>
                  <a:lnTo>
                    <a:pt x="2" y="717"/>
                  </a:lnTo>
                  <a:lnTo>
                    <a:pt x="0" y="702"/>
                  </a:lnTo>
                  <a:lnTo>
                    <a:pt x="0" y="39"/>
                  </a:lnTo>
                  <a:lnTo>
                    <a:pt x="2" y="23"/>
                  </a:lnTo>
                  <a:lnTo>
                    <a:pt x="11" y="11"/>
                  </a:lnTo>
                  <a:lnTo>
                    <a:pt x="23" y="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A7CC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Rectangle 34"/>
            <p:cNvSpPr>
              <a:spLocks noChangeArrowheads="1"/>
            </p:cNvSpPr>
            <p:nvPr/>
          </p:nvSpPr>
          <p:spPr bwMode="auto">
            <a:xfrm>
              <a:off x="8747126" y="2503488"/>
              <a:ext cx="1851025" cy="219075"/>
            </a:xfrm>
            <a:prstGeom prst="rect">
              <a:avLst/>
            </a:prstGeom>
            <a:solidFill>
              <a:srgbClr val="3F3F3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5"/>
            <p:cNvSpPr>
              <a:spLocks/>
            </p:cNvSpPr>
            <p:nvPr/>
          </p:nvSpPr>
          <p:spPr bwMode="auto">
            <a:xfrm>
              <a:off x="8859838" y="1787525"/>
              <a:ext cx="420688" cy="300038"/>
            </a:xfrm>
            <a:custGeom>
              <a:avLst/>
              <a:gdLst>
                <a:gd name="T0" fmla="*/ 22 w 265"/>
                <a:gd name="T1" fmla="*/ 0 h 189"/>
                <a:gd name="T2" fmla="*/ 245 w 265"/>
                <a:gd name="T3" fmla="*/ 0 h 189"/>
                <a:gd name="T4" fmla="*/ 256 w 265"/>
                <a:gd name="T5" fmla="*/ 3 h 189"/>
                <a:gd name="T6" fmla="*/ 263 w 265"/>
                <a:gd name="T7" fmla="*/ 11 h 189"/>
                <a:gd name="T8" fmla="*/ 265 w 265"/>
                <a:gd name="T9" fmla="*/ 21 h 189"/>
                <a:gd name="T10" fmla="*/ 265 w 265"/>
                <a:gd name="T11" fmla="*/ 168 h 189"/>
                <a:gd name="T12" fmla="*/ 263 w 265"/>
                <a:gd name="T13" fmla="*/ 179 h 189"/>
                <a:gd name="T14" fmla="*/ 256 w 265"/>
                <a:gd name="T15" fmla="*/ 187 h 189"/>
                <a:gd name="T16" fmla="*/ 245 w 265"/>
                <a:gd name="T17" fmla="*/ 189 h 189"/>
                <a:gd name="T18" fmla="*/ 22 w 265"/>
                <a:gd name="T19" fmla="*/ 189 h 189"/>
                <a:gd name="T20" fmla="*/ 11 w 265"/>
                <a:gd name="T21" fmla="*/ 187 h 189"/>
                <a:gd name="T22" fmla="*/ 4 w 265"/>
                <a:gd name="T23" fmla="*/ 179 h 189"/>
                <a:gd name="T24" fmla="*/ 0 w 265"/>
                <a:gd name="T25" fmla="*/ 168 h 189"/>
                <a:gd name="T26" fmla="*/ 0 w 265"/>
                <a:gd name="T27" fmla="*/ 21 h 189"/>
                <a:gd name="T28" fmla="*/ 4 w 265"/>
                <a:gd name="T29" fmla="*/ 11 h 189"/>
                <a:gd name="T30" fmla="*/ 11 w 265"/>
                <a:gd name="T31" fmla="*/ 3 h 189"/>
                <a:gd name="T32" fmla="*/ 22 w 265"/>
                <a:gd name="T33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5" h="189">
                  <a:moveTo>
                    <a:pt x="22" y="0"/>
                  </a:moveTo>
                  <a:lnTo>
                    <a:pt x="245" y="0"/>
                  </a:lnTo>
                  <a:lnTo>
                    <a:pt x="256" y="3"/>
                  </a:lnTo>
                  <a:lnTo>
                    <a:pt x="263" y="11"/>
                  </a:lnTo>
                  <a:lnTo>
                    <a:pt x="265" y="21"/>
                  </a:lnTo>
                  <a:lnTo>
                    <a:pt x="265" y="168"/>
                  </a:lnTo>
                  <a:lnTo>
                    <a:pt x="263" y="179"/>
                  </a:lnTo>
                  <a:lnTo>
                    <a:pt x="256" y="187"/>
                  </a:lnTo>
                  <a:lnTo>
                    <a:pt x="245" y="189"/>
                  </a:lnTo>
                  <a:lnTo>
                    <a:pt x="22" y="189"/>
                  </a:lnTo>
                  <a:lnTo>
                    <a:pt x="11" y="187"/>
                  </a:lnTo>
                  <a:lnTo>
                    <a:pt x="4" y="179"/>
                  </a:lnTo>
                  <a:lnTo>
                    <a:pt x="0" y="168"/>
                  </a:lnTo>
                  <a:lnTo>
                    <a:pt x="0" y="21"/>
                  </a:lnTo>
                  <a:lnTo>
                    <a:pt x="4" y="11"/>
                  </a:lnTo>
                  <a:lnTo>
                    <a:pt x="11" y="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3F3F3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4139952" y="1059582"/>
            <a:ext cx="247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5004048" y="2130410"/>
            <a:ext cx="247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2627784" y="3551762"/>
            <a:ext cx="24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779912" y="1491630"/>
            <a:ext cx="108012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kern="0" dirty="0" smtClean="0">
                <a:solidFill>
                  <a:schemeClr val="bg1"/>
                </a:solidFill>
                <a:cs typeface="Arial" pitchFamily="34" charset="0"/>
              </a:rPr>
              <a:t>Research</a:t>
            </a:r>
          </a:p>
          <a:p>
            <a:pPr algn="ctr">
              <a:lnSpc>
                <a:spcPct val="80000"/>
              </a:lnSpc>
            </a:pPr>
            <a:r>
              <a:rPr lang="en-US" sz="1600" kern="0" dirty="0" smtClean="0">
                <a:solidFill>
                  <a:schemeClr val="bg1"/>
                </a:solidFill>
                <a:cs typeface="Arial" pitchFamily="34" charset="0"/>
              </a:rPr>
              <a:t>Question</a:t>
            </a:r>
            <a:endParaRPr lang="en-US" sz="16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2772447" y="2355726"/>
            <a:ext cx="1583529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kern="0" dirty="0" smtClean="0">
                <a:solidFill>
                  <a:schemeClr val="bg1"/>
                </a:solidFill>
                <a:cs typeface="Arial" pitchFamily="34" charset="0"/>
              </a:rPr>
              <a:t>Observations</a:t>
            </a:r>
            <a:endParaRPr lang="en-US" sz="1600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4572000" y="2355726"/>
            <a:ext cx="1224135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kern="0" dirty="0" smtClean="0">
                <a:solidFill>
                  <a:schemeClr val="bg1"/>
                </a:solidFill>
                <a:cs typeface="Arial" pitchFamily="34" charset="0"/>
              </a:rPr>
              <a:t>Motivation</a:t>
            </a:r>
            <a:endParaRPr lang="en-US" sz="1600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3923928" y="3003798"/>
            <a:ext cx="792088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kern="0" dirty="0" smtClean="0">
                <a:solidFill>
                  <a:schemeClr val="bg1"/>
                </a:solidFill>
                <a:cs typeface="Arial" pitchFamily="34" charset="0"/>
              </a:rPr>
              <a:t>Tools used</a:t>
            </a:r>
            <a:endParaRPr lang="en-US" sz="1600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4139952" y="3507854"/>
            <a:ext cx="247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3131840" y="2067694"/>
            <a:ext cx="247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1187624" y="505004"/>
            <a:ext cx="6408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 smtClean="0">
                <a:cs typeface="Arial" panose="020B0604020202020204" pitchFamily="34" charset="0"/>
              </a:rPr>
              <a:t>Designing a novel biometric system based on human hand veins </a:t>
            </a:r>
            <a:endParaRPr lang="en-US" sz="1600" dirty="0"/>
          </a:p>
        </p:txBody>
      </p:sp>
      <p:sp>
        <p:nvSpPr>
          <p:cNvPr id="197" name="TextBox 196"/>
          <p:cNvSpPr txBox="1"/>
          <p:nvPr/>
        </p:nvSpPr>
        <p:spPr>
          <a:xfrm>
            <a:off x="6012160" y="2067694"/>
            <a:ext cx="2880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kern="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 </a:t>
            </a:r>
            <a:r>
              <a:rPr lang="en-US" sz="1600" kern="0" dirty="0" smtClean="0">
                <a:cs typeface="Arial" panose="020B0604020202020204" pitchFamily="34" charset="0"/>
              </a:rPr>
              <a:t>Existing methods - inefficient </a:t>
            </a:r>
          </a:p>
          <a:p>
            <a:pPr>
              <a:buFont typeface="Arial" pitchFamily="34" charset="0"/>
              <a:buChar char="•"/>
            </a:pPr>
            <a:r>
              <a:rPr lang="en-US" sz="1600" kern="0" dirty="0" smtClean="0">
                <a:cs typeface="Arial" panose="020B0604020202020204" pitchFamily="34" charset="0"/>
              </a:rPr>
              <a:t> Unique vein patterns</a:t>
            </a:r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sz="1600" kern="0" dirty="0" smtClean="0">
                <a:cs typeface="Arial" panose="020B0604020202020204" pitchFamily="34" charset="0"/>
              </a:rPr>
              <a:t> Difficult to falsify</a:t>
            </a:r>
            <a:endParaRPr lang="en-US" sz="1600" dirty="0" smtClean="0"/>
          </a:p>
          <a:p>
            <a:pPr>
              <a:buFont typeface="Arial" pitchFamily="34" charset="0"/>
              <a:buChar char="•"/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539552" y="2067694"/>
            <a:ext cx="20882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1600" dirty="0" smtClean="0"/>
              <a:t> Stand-alone system </a:t>
            </a:r>
            <a:endParaRPr lang="en-US" sz="1600" kern="0" dirty="0" smtClean="0">
              <a:solidFill>
                <a:prstClr val="black">
                  <a:lumMod val="75000"/>
                  <a:lumOff val="25000"/>
                </a:prstClr>
              </a:solidFill>
              <a:cs typeface="Arial" panose="020B0604020202020204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kern="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/>
              <a:t>Good performance in spite of artifacts</a:t>
            </a:r>
          </a:p>
          <a:p>
            <a:pPr>
              <a:buFont typeface="Arial" pitchFamily="34" charset="0"/>
              <a:buChar char="•"/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76" name="Image1" descr="C:\Users\USER\Desktop\images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>
          <a:xfrm>
            <a:off x="8028384" y="1131590"/>
            <a:ext cx="840170" cy="60121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3507854"/>
            <a:ext cx="905445" cy="460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" name="TextBox 118"/>
          <p:cNvSpPr txBox="1"/>
          <p:nvPr/>
        </p:nvSpPr>
        <p:spPr>
          <a:xfrm>
            <a:off x="6660232" y="3867894"/>
            <a:ext cx="1656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Presented in the 7</a:t>
            </a:r>
            <a:r>
              <a:rPr lang="en-US" sz="1600" kern="0" baseline="3000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th</a:t>
            </a:r>
            <a:r>
              <a:rPr lang="en-US" sz="1600" kern="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 IEEE Student Conference</a:t>
            </a:r>
            <a:endParaRPr lang="en-US" sz="1600" dirty="0" smtClean="0"/>
          </a:p>
          <a:p>
            <a:pPr>
              <a:buFont typeface="Arial" pitchFamily="34" charset="0"/>
              <a:buChar char="•"/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195486"/>
            <a:ext cx="5256584" cy="288032"/>
          </a:xfrm>
        </p:spPr>
        <p:txBody>
          <a:bodyPr>
            <a:noAutofit/>
          </a:bodyPr>
          <a:lstStyle/>
          <a:p>
            <a:r>
              <a:rPr lang="en-IN" sz="2800" b="1" u="sng" dirty="0" smtClean="0"/>
              <a:t>Bachelor Thesis - Results </a:t>
            </a:r>
            <a:endParaRPr lang="en-IN" sz="2800" b="1" u="sn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D4324-B30C-4198-BC13-9E80F9C59863}" type="datetime2">
              <a:rPr lang="en-IN" smtClean="0"/>
              <a:pPr/>
              <a:t>Thursday, 27 June 2019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A994-0199-404F-AA50-93B58BA19A48}" type="slidenum">
              <a:rPr lang="en-IN" smtClean="0"/>
              <a:pPr/>
              <a:t>4</a:t>
            </a:fld>
            <a:endParaRPr lang="en-IN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8388424" y="3507854"/>
            <a:ext cx="432048" cy="1342552"/>
            <a:chOff x="110" y="939"/>
            <a:chExt cx="391" cy="1215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110" y="939"/>
              <a:ext cx="391" cy="1215"/>
            </a:xfrm>
            <a:custGeom>
              <a:avLst/>
              <a:gdLst>
                <a:gd name="T0" fmla="*/ 281 w 338"/>
                <a:gd name="T1" fmla="*/ 214 h 1056"/>
                <a:gd name="T2" fmla="*/ 302 w 338"/>
                <a:gd name="T3" fmla="*/ 451 h 1056"/>
                <a:gd name="T4" fmla="*/ 302 w 338"/>
                <a:gd name="T5" fmla="*/ 541 h 1056"/>
                <a:gd name="T6" fmla="*/ 296 w 338"/>
                <a:gd name="T7" fmla="*/ 578 h 1056"/>
                <a:gd name="T8" fmla="*/ 335 w 338"/>
                <a:gd name="T9" fmla="*/ 741 h 1056"/>
                <a:gd name="T10" fmla="*/ 251 w 338"/>
                <a:gd name="T11" fmla="*/ 784 h 1056"/>
                <a:gd name="T12" fmla="*/ 258 w 338"/>
                <a:gd name="T13" fmla="*/ 582 h 1056"/>
                <a:gd name="T14" fmla="*/ 259 w 338"/>
                <a:gd name="T15" fmla="*/ 539 h 1056"/>
                <a:gd name="T16" fmla="*/ 251 w 338"/>
                <a:gd name="T17" fmla="*/ 181 h 1056"/>
                <a:gd name="T18" fmla="*/ 201 w 338"/>
                <a:gd name="T19" fmla="*/ 33 h 1056"/>
                <a:gd name="T20" fmla="*/ 203 w 338"/>
                <a:gd name="T21" fmla="*/ 102 h 1056"/>
                <a:gd name="T22" fmla="*/ 183 w 338"/>
                <a:gd name="T23" fmla="*/ 135 h 1056"/>
                <a:gd name="T24" fmla="*/ 244 w 338"/>
                <a:gd name="T25" fmla="*/ 179 h 1056"/>
                <a:gd name="T26" fmla="*/ 251 w 338"/>
                <a:gd name="T27" fmla="*/ 548 h 1056"/>
                <a:gd name="T28" fmla="*/ 241 w 338"/>
                <a:gd name="T29" fmla="*/ 549 h 1056"/>
                <a:gd name="T30" fmla="*/ 243 w 338"/>
                <a:gd name="T31" fmla="*/ 584 h 1056"/>
                <a:gd name="T32" fmla="*/ 251 w 338"/>
                <a:gd name="T33" fmla="*/ 784 h 1056"/>
                <a:gd name="T34" fmla="*/ 235 w 338"/>
                <a:gd name="T35" fmla="*/ 785 h 1056"/>
                <a:gd name="T36" fmla="*/ 227 w 338"/>
                <a:gd name="T37" fmla="*/ 918 h 1056"/>
                <a:gd name="T38" fmla="*/ 235 w 338"/>
                <a:gd name="T39" fmla="*/ 1007 h 1056"/>
                <a:gd name="T40" fmla="*/ 180 w 338"/>
                <a:gd name="T41" fmla="*/ 1012 h 1056"/>
                <a:gd name="T42" fmla="*/ 168 w 338"/>
                <a:gd name="T43" fmla="*/ 947 h 1056"/>
                <a:gd name="T44" fmla="*/ 170 w 338"/>
                <a:gd name="T45" fmla="*/ 845 h 1056"/>
                <a:gd name="T46" fmla="*/ 144 w 338"/>
                <a:gd name="T47" fmla="*/ 622 h 1056"/>
                <a:gd name="T48" fmla="*/ 118 w 338"/>
                <a:gd name="T49" fmla="*/ 669 h 1056"/>
                <a:gd name="T50" fmla="*/ 89 w 338"/>
                <a:gd name="T51" fmla="*/ 894 h 1056"/>
                <a:gd name="T52" fmla="*/ 96 w 338"/>
                <a:gd name="T53" fmla="*/ 932 h 1056"/>
                <a:gd name="T54" fmla="*/ 78 w 338"/>
                <a:gd name="T55" fmla="*/ 1001 h 1056"/>
                <a:gd name="T56" fmla="*/ 28 w 338"/>
                <a:gd name="T57" fmla="*/ 1052 h 1056"/>
                <a:gd name="T58" fmla="*/ 35 w 338"/>
                <a:gd name="T59" fmla="*/ 965 h 1056"/>
                <a:gd name="T60" fmla="*/ 31 w 338"/>
                <a:gd name="T61" fmla="*/ 913 h 1056"/>
                <a:gd name="T62" fmla="*/ 27 w 338"/>
                <a:gd name="T63" fmla="*/ 724 h 1056"/>
                <a:gd name="T64" fmla="*/ 28 w 338"/>
                <a:gd name="T65" fmla="*/ 526 h 1056"/>
                <a:gd name="T66" fmla="*/ 17 w 338"/>
                <a:gd name="T67" fmla="*/ 493 h 1056"/>
                <a:gd name="T68" fmla="*/ 7 w 338"/>
                <a:gd name="T69" fmla="*/ 405 h 1056"/>
                <a:gd name="T70" fmla="*/ 20 w 338"/>
                <a:gd name="T71" fmla="*/ 233 h 1056"/>
                <a:gd name="T72" fmla="*/ 113 w 338"/>
                <a:gd name="T73" fmla="*/ 159 h 1056"/>
                <a:gd name="T74" fmla="*/ 117 w 338"/>
                <a:gd name="T75" fmla="*/ 108 h 1056"/>
                <a:gd name="T76" fmla="*/ 103 w 338"/>
                <a:gd name="T77" fmla="*/ 73 h 1056"/>
                <a:gd name="T78" fmla="*/ 108 w 338"/>
                <a:gd name="T79" fmla="*/ 33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" h="1056">
                  <a:moveTo>
                    <a:pt x="251" y="181"/>
                  </a:moveTo>
                  <a:cubicBezTo>
                    <a:pt x="268" y="186"/>
                    <a:pt x="281" y="191"/>
                    <a:pt x="281" y="214"/>
                  </a:cubicBezTo>
                  <a:cubicBezTo>
                    <a:pt x="282" y="239"/>
                    <a:pt x="284" y="289"/>
                    <a:pt x="288" y="323"/>
                  </a:cubicBezTo>
                  <a:cubicBezTo>
                    <a:pt x="292" y="356"/>
                    <a:pt x="302" y="428"/>
                    <a:pt x="302" y="451"/>
                  </a:cubicBezTo>
                  <a:cubicBezTo>
                    <a:pt x="303" y="474"/>
                    <a:pt x="305" y="522"/>
                    <a:pt x="305" y="527"/>
                  </a:cubicBezTo>
                  <a:cubicBezTo>
                    <a:pt x="304" y="533"/>
                    <a:pt x="300" y="532"/>
                    <a:pt x="302" y="541"/>
                  </a:cubicBezTo>
                  <a:cubicBezTo>
                    <a:pt x="303" y="550"/>
                    <a:pt x="303" y="558"/>
                    <a:pt x="299" y="564"/>
                  </a:cubicBezTo>
                  <a:cubicBezTo>
                    <a:pt x="294" y="570"/>
                    <a:pt x="296" y="578"/>
                    <a:pt x="296" y="578"/>
                  </a:cubicBezTo>
                  <a:cubicBezTo>
                    <a:pt x="338" y="576"/>
                    <a:pt x="338" y="576"/>
                    <a:pt x="338" y="576"/>
                  </a:cubicBezTo>
                  <a:cubicBezTo>
                    <a:pt x="335" y="741"/>
                    <a:pt x="335" y="741"/>
                    <a:pt x="335" y="741"/>
                  </a:cubicBezTo>
                  <a:cubicBezTo>
                    <a:pt x="269" y="792"/>
                    <a:pt x="269" y="792"/>
                    <a:pt x="269" y="792"/>
                  </a:cubicBezTo>
                  <a:cubicBezTo>
                    <a:pt x="269" y="792"/>
                    <a:pt x="260" y="785"/>
                    <a:pt x="251" y="784"/>
                  </a:cubicBezTo>
                  <a:cubicBezTo>
                    <a:pt x="251" y="583"/>
                    <a:pt x="251" y="583"/>
                    <a:pt x="251" y="583"/>
                  </a:cubicBezTo>
                  <a:cubicBezTo>
                    <a:pt x="258" y="582"/>
                    <a:pt x="258" y="582"/>
                    <a:pt x="258" y="582"/>
                  </a:cubicBezTo>
                  <a:cubicBezTo>
                    <a:pt x="258" y="582"/>
                    <a:pt x="257" y="570"/>
                    <a:pt x="259" y="562"/>
                  </a:cubicBezTo>
                  <a:cubicBezTo>
                    <a:pt x="261" y="555"/>
                    <a:pt x="261" y="548"/>
                    <a:pt x="259" y="539"/>
                  </a:cubicBezTo>
                  <a:cubicBezTo>
                    <a:pt x="259" y="539"/>
                    <a:pt x="256" y="547"/>
                    <a:pt x="251" y="548"/>
                  </a:cubicBezTo>
                  <a:lnTo>
                    <a:pt x="251" y="181"/>
                  </a:lnTo>
                  <a:close/>
                  <a:moveTo>
                    <a:pt x="159" y="0"/>
                  </a:moveTo>
                  <a:cubicBezTo>
                    <a:pt x="177" y="0"/>
                    <a:pt x="198" y="14"/>
                    <a:pt x="201" y="33"/>
                  </a:cubicBezTo>
                  <a:cubicBezTo>
                    <a:pt x="203" y="52"/>
                    <a:pt x="202" y="79"/>
                    <a:pt x="202" y="79"/>
                  </a:cubicBezTo>
                  <a:cubicBezTo>
                    <a:pt x="202" y="79"/>
                    <a:pt x="208" y="92"/>
                    <a:pt x="203" y="102"/>
                  </a:cubicBezTo>
                  <a:cubicBezTo>
                    <a:pt x="198" y="112"/>
                    <a:pt x="186" y="110"/>
                    <a:pt x="186" y="110"/>
                  </a:cubicBezTo>
                  <a:cubicBezTo>
                    <a:pt x="186" y="110"/>
                    <a:pt x="183" y="126"/>
                    <a:pt x="183" y="135"/>
                  </a:cubicBezTo>
                  <a:cubicBezTo>
                    <a:pt x="183" y="144"/>
                    <a:pt x="183" y="150"/>
                    <a:pt x="191" y="156"/>
                  </a:cubicBezTo>
                  <a:cubicBezTo>
                    <a:pt x="198" y="162"/>
                    <a:pt x="224" y="173"/>
                    <a:pt x="244" y="179"/>
                  </a:cubicBezTo>
                  <a:cubicBezTo>
                    <a:pt x="247" y="180"/>
                    <a:pt x="249" y="180"/>
                    <a:pt x="251" y="181"/>
                  </a:cubicBezTo>
                  <a:cubicBezTo>
                    <a:pt x="251" y="548"/>
                    <a:pt x="251" y="548"/>
                    <a:pt x="251" y="548"/>
                  </a:cubicBezTo>
                  <a:cubicBezTo>
                    <a:pt x="251" y="548"/>
                    <a:pt x="250" y="548"/>
                    <a:pt x="250" y="548"/>
                  </a:cubicBezTo>
                  <a:cubicBezTo>
                    <a:pt x="244" y="548"/>
                    <a:pt x="241" y="549"/>
                    <a:pt x="241" y="549"/>
                  </a:cubicBezTo>
                  <a:cubicBezTo>
                    <a:pt x="241" y="549"/>
                    <a:pt x="244" y="559"/>
                    <a:pt x="244" y="567"/>
                  </a:cubicBezTo>
                  <a:cubicBezTo>
                    <a:pt x="244" y="576"/>
                    <a:pt x="243" y="584"/>
                    <a:pt x="243" y="584"/>
                  </a:cubicBezTo>
                  <a:cubicBezTo>
                    <a:pt x="251" y="583"/>
                    <a:pt x="251" y="583"/>
                    <a:pt x="251" y="583"/>
                  </a:cubicBezTo>
                  <a:cubicBezTo>
                    <a:pt x="251" y="784"/>
                    <a:pt x="251" y="784"/>
                    <a:pt x="251" y="784"/>
                  </a:cubicBezTo>
                  <a:cubicBezTo>
                    <a:pt x="250" y="784"/>
                    <a:pt x="250" y="784"/>
                    <a:pt x="249" y="784"/>
                  </a:cubicBezTo>
                  <a:cubicBezTo>
                    <a:pt x="240" y="784"/>
                    <a:pt x="235" y="785"/>
                    <a:pt x="235" y="785"/>
                  </a:cubicBezTo>
                  <a:cubicBezTo>
                    <a:pt x="235" y="785"/>
                    <a:pt x="237" y="834"/>
                    <a:pt x="237" y="853"/>
                  </a:cubicBezTo>
                  <a:cubicBezTo>
                    <a:pt x="237" y="873"/>
                    <a:pt x="236" y="904"/>
                    <a:pt x="227" y="918"/>
                  </a:cubicBezTo>
                  <a:cubicBezTo>
                    <a:pt x="219" y="932"/>
                    <a:pt x="217" y="937"/>
                    <a:pt x="217" y="949"/>
                  </a:cubicBezTo>
                  <a:cubicBezTo>
                    <a:pt x="217" y="962"/>
                    <a:pt x="236" y="995"/>
                    <a:pt x="235" y="1007"/>
                  </a:cubicBezTo>
                  <a:cubicBezTo>
                    <a:pt x="235" y="1018"/>
                    <a:pt x="232" y="1036"/>
                    <a:pt x="213" y="1035"/>
                  </a:cubicBezTo>
                  <a:cubicBezTo>
                    <a:pt x="194" y="1035"/>
                    <a:pt x="180" y="1027"/>
                    <a:pt x="180" y="1012"/>
                  </a:cubicBezTo>
                  <a:cubicBezTo>
                    <a:pt x="180" y="996"/>
                    <a:pt x="182" y="987"/>
                    <a:pt x="176" y="981"/>
                  </a:cubicBezTo>
                  <a:cubicBezTo>
                    <a:pt x="170" y="975"/>
                    <a:pt x="179" y="962"/>
                    <a:pt x="168" y="947"/>
                  </a:cubicBezTo>
                  <a:cubicBezTo>
                    <a:pt x="158" y="932"/>
                    <a:pt x="170" y="930"/>
                    <a:pt x="167" y="917"/>
                  </a:cubicBezTo>
                  <a:cubicBezTo>
                    <a:pt x="164" y="903"/>
                    <a:pt x="169" y="861"/>
                    <a:pt x="170" y="845"/>
                  </a:cubicBezTo>
                  <a:cubicBezTo>
                    <a:pt x="171" y="828"/>
                    <a:pt x="168" y="809"/>
                    <a:pt x="160" y="738"/>
                  </a:cubicBezTo>
                  <a:cubicBezTo>
                    <a:pt x="151" y="668"/>
                    <a:pt x="146" y="637"/>
                    <a:pt x="144" y="622"/>
                  </a:cubicBezTo>
                  <a:cubicBezTo>
                    <a:pt x="142" y="606"/>
                    <a:pt x="138" y="587"/>
                    <a:pt x="138" y="587"/>
                  </a:cubicBezTo>
                  <a:cubicBezTo>
                    <a:pt x="138" y="587"/>
                    <a:pt x="127" y="653"/>
                    <a:pt x="118" y="669"/>
                  </a:cubicBezTo>
                  <a:cubicBezTo>
                    <a:pt x="109" y="686"/>
                    <a:pt x="99" y="768"/>
                    <a:pt x="96" y="792"/>
                  </a:cubicBezTo>
                  <a:cubicBezTo>
                    <a:pt x="93" y="816"/>
                    <a:pt x="95" y="886"/>
                    <a:pt x="89" y="894"/>
                  </a:cubicBezTo>
                  <a:cubicBezTo>
                    <a:pt x="84" y="901"/>
                    <a:pt x="81" y="912"/>
                    <a:pt x="81" y="912"/>
                  </a:cubicBezTo>
                  <a:cubicBezTo>
                    <a:pt x="81" y="912"/>
                    <a:pt x="96" y="920"/>
                    <a:pt x="96" y="932"/>
                  </a:cubicBezTo>
                  <a:cubicBezTo>
                    <a:pt x="96" y="944"/>
                    <a:pt x="85" y="954"/>
                    <a:pt x="85" y="969"/>
                  </a:cubicBezTo>
                  <a:cubicBezTo>
                    <a:pt x="86" y="985"/>
                    <a:pt x="84" y="998"/>
                    <a:pt x="78" y="1001"/>
                  </a:cubicBezTo>
                  <a:cubicBezTo>
                    <a:pt x="72" y="1004"/>
                    <a:pt x="73" y="1031"/>
                    <a:pt x="65" y="1040"/>
                  </a:cubicBezTo>
                  <a:cubicBezTo>
                    <a:pt x="57" y="1049"/>
                    <a:pt x="44" y="1056"/>
                    <a:pt x="28" y="1052"/>
                  </a:cubicBezTo>
                  <a:cubicBezTo>
                    <a:pt x="12" y="1047"/>
                    <a:pt x="12" y="1026"/>
                    <a:pt x="20" y="1006"/>
                  </a:cubicBezTo>
                  <a:cubicBezTo>
                    <a:pt x="28" y="986"/>
                    <a:pt x="37" y="973"/>
                    <a:pt x="35" y="965"/>
                  </a:cubicBezTo>
                  <a:cubicBezTo>
                    <a:pt x="32" y="957"/>
                    <a:pt x="29" y="945"/>
                    <a:pt x="37" y="937"/>
                  </a:cubicBezTo>
                  <a:cubicBezTo>
                    <a:pt x="45" y="929"/>
                    <a:pt x="36" y="920"/>
                    <a:pt x="31" y="913"/>
                  </a:cubicBezTo>
                  <a:cubicBezTo>
                    <a:pt x="26" y="906"/>
                    <a:pt x="27" y="875"/>
                    <a:pt x="27" y="857"/>
                  </a:cubicBezTo>
                  <a:cubicBezTo>
                    <a:pt x="26" y="840"/>
                    <a:pt x="28" y="755"/>
                    <a:pt x="27" y="724"/>
                  </a:cubicBezTo>
                  <a:cubicBezTo>
                    <a:pt x="26" y="692"/>
                    <a:pt x="23" y="598"/>
                    <a:pt x="28" y="572"/>
                  </a:cubicBezTo>
                  <a:cubicBezTo>
                    <a:pt x="32" y="546"/>
                    <a:pt x="28" y="526"/>
                    <a:pt x="28" y="526"/>
                  </a:cubicBezTo>
                  <a:cubicBezTo>
                    <a:pt x="28" y="526"/>
                    <a:pt x="18" y="531"/>
                    <a:pt x="18" y="522"/>
                  </a:cubicBezTo>
                  <a:cubicBezTo>
                    <a:pt x="18" y="512"/>
                    <a:pt x="22" y="510"/>
                    <a:pt x="17" y="493"/>
                  </a:cubicBezTo>
                  <a:cubicBezTo>
                    <a:pt x="13" y="476"/>
                    <a:pt x="12" y="460"/>
                    <a:pt x="7" y="447"/>
                  </a:cubicBezTo>
                  <a:cubicBezTo>
                    <a:pt x="1" y="434"/>
                    <a:pt x="0" y="412"/>
                    <a:pt x="7" y="405"/>
                  </a:cubicBezTo>
                  <a:cubicBezTo>
                    <a:pt x="13" y="398"/>
                    <a:pt x="4" y="361"/>
                    <a:pt x="9" y="332"/>
                  </a:cubicBezTo>
                  <a:cubicBezTo>
                    <a:pt x="15" y="304"/>
                    <a:pt x="19" y="258"/>
                    <a:pt x="20" y="233"/>
                  </a:cubicBezTo>
                  <a:cubicBezTo>
                    <a:pt x="20" y="209"/>
                    <a:pt x="21" y="191"/>
                    <a:pt x="53" y="183"/>
                  </a:cubicBezTo>
                  <a:cubicBezTo>
                    <a:pt x="85" y="175"/>
                    <a:pt x="109" y="166"/>
                    <a:pt x="113" y="159"/>
                  </a:cubicBezTo>
                  <a:cubicBezTo>
                    <a:pt x="118" y="153"/>
                    <a:pt x="119" y="135"/>
                    <a:pt x="118" y="127"/>
                  </a:cubicBezTo>
                  <a:cubicBezTo>
                    <a:pt x="117" y="119"/>
                    <a:pt x="117" y="113"/>
                    <a:pt x="117" y="108"/>
                  </a:cubicBezTo>
                  <a:cubicBezTo>
                    <a:pt x="117" y="103"/>
                    <a:pt x="107" y="110"/>
                    <a:pt x="105" y="102"/>
                  </a:cubicBezTo>
                  <a:cubicBezTo>
                    <a:pt x="103" y="93"/>
                    <a:pt x="102" y="75"/>
                    <a:pt x="103" y="73"/>
                  </a:cubicBezTo>
                  <a:cubicBezTo>
                    <a:pt x="105" y="72"/>
                    <a:pt x="106" y="72"/>
                    <a:pt x="108" y="72"/>
                  </a:cubicBezTo>
                  <a:cubicBezTo>
                    <a:pt x="108" y="69"/>
                    <a:pt x="107" y="52"/>
                    <a:pt x="108" y="33"/>
                  </a:cubicBezTo>
                  <a:cubicBezTo>
                    <a:pt x="109" y="16"/>
                    <a:pt x="127" y="2"/>
                    <a:pt x="159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27" y="1487"/>
              <a:ext cx="43" cy="40"/>
            </a:xfrm>
            <a:custGeom>
              <a:avLst/>
              <a:gdLst>
                <a:gd name="T0" fmla="*/ 9 w 37"/>
                <a:gd name="T1" fmla="*/ 35 h 35"/>
                <a:gd name="T2" fmla="*/ 9 w 37"/>
                <a:gd name="T3" fmla="*/ 11 h 35"/>
                <a:gd name="T4" fmla="*/ 37 w 37"/>
                <a:gd name="T5" fmla="*/ 8 h 35"/>
                <a:gd name="T6" fmla="*/ 15 w 37"/>
                <a:gd name="T7" fmla="*/ 14 h 35"/>
                <a:gd name="T8" fmla="*/ 9 w 37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5">
                  <a:moveTo>
                    <a:pt x="9" y="35"/>
                  </a:moveTo>
                  <a:cubicBezTo>
                    <a:pt x="9" y="35"/>
                    <a:pt x="0" y="22"/>
                    <a:pt x="9" y="11"/>
                  </a:cubicBezTo>
                  <a:cubicBezTo>
                    <a:pt x="17" y="0"/>
                    <a:pt x="37" y="8"/>
                    <a:pt x="37" y="8"/>
                  </a:cubicBezTo>
                  <a:cubicBezTo>
                    <a:pt x="37" y="8"/>
                    <a:pt x="23" y="8"/>
                    <a:pt x="15" y="14"/>
                  </a:cubicBezTo>
                  <a:cubicBezTo>
                    <a:pt x="8" y="20"/>
                    <a:pt x="10" y="24"/>
                    <a:pt x="9" y="35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10" y="1540"/>
              <a:ext cx="48" cy="17"/>
            </a:xfrm>
            <a:custGeom>
              <a:avLst/>
              <a:gdLst>
                <a:gd name="T0" fmla="*/ 0 w 42"/>
                <a:gd name="T1" fmla="*/ 14 h 15"/>
                <a:gd name="T2" fmla="*/ 20 w 42"/>
                <a:gd name="T3" fmla="*/ 0 h 15"/>
                <a:gd name="T4" fmla="*/ 42 w 42"/>
                <a:gd name="T5" fmla="*/ 15 h 15"/>
                <a:gd name="T6" fmla="*/ 19 w 42"/>
                <a:gd name="T7" fmla="*/ 8 h 15"/>
                <a:gd name="T8" fmla="*/ 0 w 42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">
                  <a:moveTo>
                    <a:pt x="0" y="14"/>
                  </a:moveTo>
                  <a:cubicBezTo>
                    <a:pt x="0" y="14"/>
                    <a:pt x="0" y="0"/>
                    <a:pt x="20" y="0"/>
                  </a:cubicBezTo>
                  <a:cubicBezTo>
                    <a:pt x="39" y="0"/>
                    <a:pt x="42" y="15"/>
                    <a:pt x="42" y="15"/>
                  </a:cubicBezTo>
                  <a:cubicBezTo>
                    <a:pt x="42" y="15"/>
                    <a:pt x="32" y="7"/>
                    <a:pt x="19" y="8"/>
                  </a:cubicBezTo>
                  <a:cubicBezTo>
                    <a:pt x="6" y="8"/>
                    <a:pt x="6" y="8"/>
                    <a:pt x="0" y="14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97" y="1107"/>
              <a:ext cx="130" cy="339"/>
            </a:xfrm>
            <a:custGeom>
              <a:avLst/>
              <a:gdLst>
                <a:gd name="T0" fmla="*/ 109 w 113"/>
                <a:gd name="T1" fmla="*/ 0 h 295"/>
                <a:gd name="T2" fmla="*/ 113 w 113"/>
                <a:gd name="T3" fmla="*/ 8 h 295"/>
                <a:gd name="T4" fmla="*/ 97 w 113"/>
                <a:gd name="T5" fmla="*/ 138 h 295"/>
                <a:gd name="T6" fmla="*/ 103 w 113"/>
                <a:gd name="T7" fmla="*/ 294 h 295"/>
                <a:gd name="T8" fmla="*/ 72 w 113"/>
                <a:gd name="T9" fmla="*/ 295 h 295"/>
                <a:gd name="T10" fmla="*/ 0 w 113"/>
                <a:gd name="T11" fmla="*/ 280 h 295"/>
                <a:gd name="T12" fmla="*/ 15 w 113"/>
                <a:gd name="T13" fmla="*/ 247 h 295"/>
                <a:gd name="T14" fmla="*/ 36 w 113"/>
                <a:gd name="T15" fmla="*/ 78 h 295"/>
                <a:gd name="T16" fmla="*/ 36 w 113"/>
                <a:gd name="T17" fmla="*/ 16 h 295"/>
                <a:gd name="T18" fmla="*/ 38 w 113"/>
                <a:gd name="T19" fmla="*/ 13 h 295"/>
                <a:gd name="T20" fmla="*/ 42 w 113"/>
                <a:gd name="T21" fmla="*/ 4 h 295"/>
                <a:gd name="T22" fmla="*/ 78 w 113"/>
                <a:gd name="T23" fmla="*/ 33 h 295"/>
                <a:gd name="T24" fmla="*/ 109 w 113"/>
                <a:gd name="T2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295">
                  <a:moveTo>
                    <a:pt x="109" y="0"/>
                  </a:moveTo>
                  <a:cubicBezTo>
                    <a:pt x="109" y="3"/>
                    <a:pt x="111" y="5"/>
                    <a:pt x="113" y="8"/>
                  </a:cubicBezTo>
                  <a:cubicBezTo>
                    <a:pt x="109" y="29"/>
                    <a:pt x="100" y="92"/>
                    <a:pt x="97" y="138"/>
                  </a:cubicBezTo>
                  <a:cubicBezTo>
                    <a:pt x="93" y="191"/>
                    <a:pt x="103" y="294"/>
                    <a:pt x="103" y="294"/>
                  </a:cubicBezTo>
                  <a:cubicBezTo>
                    <a:pt x="103" y="294"/>
                    <a:pt x="96" y="295"/>
                    <a:pt x="72" y="295"/>
                  </a:cubicBezTo>
                  <a:cubicBezTo>
                    <a:pt x="48" y="295"/>
                    <a:pt x="0" y="280"/>
                    <a:pt x="0" y="280"/>
                  </a:cubicBezTo>
                  <a:cubicBezTo>
                    <a:pt x="0" y="280"/>
                    <a:pt x="8" y="266"/>
                    <a:pt x="15" y="247"/>
                  </a:cubicBezTo>
                  <a:cubicBezTo>
                    <a:pt x="21" y="228"/>
                    <a:pt x="33" y="147"/>
                    <a:pt x="36" y="78"/>
                  </a:cubicBezTo>
                  <a:cubicBezTo>
                    <a:pt x="38" y="43"/>
                    <a:pt x="38" y="26"/>
                    <a:pt x="36" y="16"/>
                  </a:cubicBezTo>
                  <a:cubicBezTo>
                    <a:pt x="37" y="15"/>
                    <a:pt x="38" y="14"/>
                    <a:pt x="38" y="13"/>
                  </a:cubicBezTo>
                  <a:cubicBezTo>
                    <a:pt x="40" y="11"/>
                    <a:pt x="41" y="8"/>
                    <a:pt x="42" y="4"/>
                  </a:cubicBezTo>
                  <a:cubicBezTo>
                    <a:pt x="49" y="18"/>
                    <a:pt x="67" y="33"/>
                    <a:pt x="78" y="33"/>
                  </a:cubicBezTo>
                  <a:cubicBezTo>
                    <a:pt x="88" y="33"/>
                    <a:pt x="102" y="12"/>
                    <a:pt x="109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57" y="1148"/>
              <a:ext cx="53" cy="334"/>
            </a:xfrm>
            <a:custGeom>
              <a:avLst/>
              <a:gdLst>
                <a:gd name="T0" fmla="*/ 0 w 46"/>
                <a:gd name="T1" fmla="*/ 13 h 290"/>
                <a:gd name="T2" fmla="*/ 23 w 46"/>
                <a:gd name="T3" fmla="*/ 0 h 290"/>
                <a:gd name="T4" fmla="*/ 46 w 46"/>
                <a:gd name="T5" fmla="*/ 13 h 290"/>
                <a:gd name="T6" fmla="*/ 31 w 46"/>
                <a:gd name="T7" fmla="*/ 20 h 290"/>
                <a:gd name="T8" fmla="*/ 37 w 46"/>
                <a:gd name="T9" fmla="*/ 120 h 290"/>
                <a:gd name="T10" fmla="*/ 36 w 46"/>
                <a:gd name="T11" fmla="*/ 266 h 290"/>
                <a:gd name="T12" fmla="*/ 17 w 46"/>
                <a:gd name="T13" fmla="*/ 267 h 290"/>
                <a:gd name="T14" fmla="*/ 16 w 46"/>
                <a:gd name="T15" fmla="*/ 100 h 290"/>
                <a:gd name="T16" fmla="*/ 18 w 46"/>
                <a:gd name="T17" fmla="*/ 21 h 290"/>
                <a:gd name="T18" fmla="*/ 0 w 46"/>
                <a:gd name="T19" fmla="*/ 1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90">
                  <a:moveTo>
                    <a:pt x="0" y="13"/>
                  </a:moveTo>
                  <a:cubicBezTo>
                    <a:pt x="0" y="13"/>
                    <a:pt x="9" y="0"/>
                    <a:pt x="23" y="0"/>
                  </a:cubicBezTo>
                  <a:cubicBezTo>
                    <a:pt x="37" y="0"/>
                    <a:pt x="46" y="13"/>
                    <a:pt x="46" y="13"/>
                  </a:cubicBezTo>
                  <a:cubicBezTo>
                    <a:pt x="46" y="13"/>
                    <a:pt x="31" y="9"/>
                    <a:pt x="31" y="20"/>
                  </a:cubicBezTo>
                  <a:cubicBezTo>
                    <a:pt x="32" y="30"/>
                    <a:pt x="37" y="85"/>
                    <a:pt x="37" y="120"/>
                  </a:cubicBezTo>
                  <a:cubicBezTo>
                    <a:pt x="37" y="156"/>
                    <a:pt x="40" y="249"/>
                    <a:pt x="36" y="266"/>
                  </a:cubicBezTo>
                  <a:cubicBezTo>
                    <a:pt x="32" y="284"/>
                    <a:pt x="20" y="290"/>
                    <a:pt x="17" y="267"/>
                  </a:cubicBezTo>
                  <a:cubicBezTo>
                    <a:pt x="15" y="245"/>
                    <a:pt x="15" y="123"/>
                    <a:pt x="16" y="100"/>
                  </a:cubicBezTo>
                  <a:cubicBezTo>
                    <a:pt x="16" y="76"/>
                    <a:pt x="20" y="27"/>
                    <a:pt x="18" y="21"/>
                  </a:cubicBezTo>
                  <a:cubicBezTo>
                    <a:pt x="15" y="14"/>
                    <a:pt x="8" y="9"/>
                    <a:pt x="0" y="1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67544" y="195486"/>
            <a:ext cx="288032" cy="288032"/>
          </a:xfrm>
          <a:prstGeom prst="ellipse">
            <a:avLst/>
          </a:prstGeom>
          <a:solidFill>
            <a:srgbClr val="00B0F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1981" tIns="91416" rIns="71981" bIns="91416" numCol="1" anchor="ctr" anchorCtr="1" compatLnSpc="1">
            <a:prstTxWarp prst="textNoShape">
              <a:avLst/>
            </a:prstTxWarp>
          </a:bodyPr>
          <a:lstStyle/>
          <a:p>
            <a:endParaRPr lang="en-US" sz="33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56"/>
          <p:cNvGrpSpPr/>
          <p:nvPr/>
        </p:nvGrpSpPr>
        <p:grpSpPr>
          <a:xfrm>
            <a:off x="8100392" y="123478"/>
            <a:ext cx="936104" cy="862726"/>
            <a:chOff x="2414588" y="4043363"/>
            <a:chExt cx="1550988" cy="1582806"/>
          </a:xfrm>
        </p:grpSpPr>
        <p:grpSp>
          <p:nvGrpSpPr>
            <p:cNvPr id="13" name="Group 55"/>
            <p:cNvGrpSpPr/>
            <p:nvPr/>
          </p:nvGrpSpPr>
          <p:grpSpPr>
            <a:xfrm>
              <a:off x="2414588" y="4873694"/>
              <a:ext cx="1550988" cy="752475"/>
              <a:chOff x="2414588" y="4833938"/>
              <a:chExt cx="1550988" cy="752475"/>
            </a:xfrm>
            <a:solidFill>
              <a:srgbClr val="FFFFFF">
                <a:lumMod val="50000"/>
              </a:srgbClr>
            </a:solidFill>
          </p:grpSpPr>
          <p:sp>
            <p:nvSpPr>
              <p:cNvPr id="61" name="Freeform 5"/>
              <p:cNvSpPr>
                <a:spLocks/>
              </p:cNvSpPr>
              <p:nvPr/>
            </p:nvSpPr>
            <p:spPr bwMode="auto">
              <a:xfrm>
                <a:off x="2414588" y="5122863"/>
                <a:ext cx="422275" cy="269875"/>
              </a:xfrm>
              <a:custGeom>
                <a:avLst/>
                <a:gdLst>
                  <a:gd name="T0" fmla="*/ 74 w 102"/>
                  <a:gd name="T1" fmla="*/ 64 h 65"/>
                  <a:gd name="T2" fmla="*/ 75 w 102"/>
                  <a:gd name="T3" fmla="*/ 64 h 65"/>
                  <a:gd name="T4" fmla="*/ 85 w 102"/>
                  <a:gd name="T5" fmla="*/ 54 h 65"/>
                  <a:gd name="T6" fmla="*/ 101 w 102"/>
                  <a:gd name="T7" fmla="*/ 47 h 65"/>
                  <a:gd name="T8" fmla="*/ 102 w 102"/>
                  <a:gd name="T9" fmla="*/ 46 h 65"/>
                  <a:gd name="T10" fmla="*/ 100 w 102"/>
                  <a:gd name="T11" fmla="*/ 44 h 65"/>
                  <a:gd name="T12" fmla="*/ 89 w 102"/>
                  <a:gd name="T13" fmla="*/ 8 h 65"/>
                  <a:gd name="T14" fmla="*/ 86 w 102"/>
                  <a:gd name="T15" fmla="*/ 7 h 65"/>
                  <a:gd name="T16" fmla="*/ 78 w 102"/>
                  <a:gd name="T17" fmla="*/ 0 h 65"/>
                  <a:gd name="T18" fmla="*/ 65 w 102"/>
                  <a:gd name="T19" fmla="*/ 14 h 65"/>
                  <a:gd name="T20" fmla="*/ 63 w 102"/>
                  <a:gd name="T21" fmla="*/ 14 h 65"/>
                  <a:gd name="T22" fmla="*/ 50 w 102"/>
                  <a:gd name="T23" fmla="*/ 0 h 65"/>
                  <a:gd name="T24" fmla="*/ 42 w 102"/>
                  <a:gd name="T25" fmla="*/ 7 h 65"/>
                  <a:gd name="T26" fmla="*/ 25 w 102"/>
                  <a:gd name="T27" fmla="*/ 15 h 65"/>
                  <a:gd name="T28" fmla="*/ 19 w 102"/>
                  <a:gd name="T29" fmla="*/ 21 h 65"/>
                  <a:gd name="T30" fmla="*/ 10 w 102"/>
                  <a:gd name="T31" fmla="*/ 65 h 65"/>
                  <a:gd name="T32" fmla="*/ 74 w 102"/>
                  <a:gd name="T33" fmla="*/ 65 h 65"/>
                  <a:gd name="T34" fmla="*/ 74 w 102"/>
                  <a:gd name="T35" fmla="*/ 6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65">
                    <a:moveTo>
                      <a:pt x="74" y="64"/>
                    </a:move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0"/>
                      <a:pt x="80" y="57"/>
                      <a:pt x="85" y="54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2" y="46"/>
                      <a:pt x="102" y="46"/>
                      <a:pt x="102" y="46"/>
                    </a:cubicBezTo>
                    <a:cubicBezTo>
                      <a:pt x="101" y="46"/>
                      <a:pt x="101" y="45"/>
                      <a:pt x="100" y="44"/>
                    </a:cubicBezTo>
                    <a:cubicBezTo>
                      <a:pt x="93" y="35"/>
                      <a:pt x="89" y="23"/>
                      <a:pt x="89" y="8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2" y="16"/>
                      <a:pt x="20" y="18"/>
                      <a:pt x="19" y="21"/>
                    </a:cubicBezTo>
                    <a:cubicBezTo>
                      <a:pt x="19" y="21"/>
                      <a:pt x="0" y="65"/>
                      <a:pt x="10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4" y="64"/>
                      <a:pt x="74" y="64"/>
                      <a:pt x="74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Freeform 6"/>
              <p:cNvSpPr>
                <a:spLocks/>
              </p:cNvSpPr>
              <p:nvPr/>
            </p:nvSpPr>
            <p:spPr bwMode="auto">
              <a:xfrm>
                <a:off x="2551113" y="4833938"/>
                <a:ext cx="257175" cy="306388"/>
              </a:xfrm>
              <a:custGeom>
                <a:avLst/>
                <a:gdLst>
                  <a:gd name="T0" fmla="*/ 0 w 62"/>
                  <a:gd name="T1" fmla="*/ 30 h 74"/>
                  <a:gd name="T2" fmla="*/ 31 w 62"/>
                  <a:gd name="T3" fmla="*/ 74 h 74"/>
                  <a:gd name="T4" fmla="*/ 62 w 62"/>
                  <a:gd name="T5" fmla="*/ 30 h 74"/>
                  <a:gd name="T6" fmla="*/ 31 w 62"/>
                  <a:gd name="T7" fmla="*/ 0 h 74"/>
                  <a:gd name="T8" fmla="*/ 0 w 62"/>
                  <a:gd name="T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0" y="30"/>
                    </a:moveTo>
                    <a:cubicBezTo>
                      <a:pt x="1" y="58"/>
                      <a:pt x="16" y="74"/>
                      <a:pt x="31" y="74"/>
                    </a:cubicBezTo>
                    <a:cubicBezTo>
                      <a:pt x="44" y="74"/>
                      <a:pt x="62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Freeform 7"/>
              <p:cNvSpPr>
                <a:spLocks/>
              </p:cNvSpPr>
              <p:nvPr/>
            </p:nvSpPr>
            <p:spPr bwMode="auto">
              <a:xfrm>
                <a:off x="3048000" y="5122863"/>
                <a:ext cx="314325" cy="269875"/>
              </a:xfrm>
              <a:custGeom>
                <a:avLst/>
                <a:gdLst>
                  <a:gd name="T0" fmla="*/ 17 w 76"/>
                  <a:gd name="T1" fmla="*/ 54 h 65"/>
                  <a:gd name="T2" fmla="*/ 28 w 76"/>
                  <a:gd name="T3" fmla="*/ 64 h 65"/>
                  <a:gd name="T4" fmla="*/ 28 w 76"/>
                  <a:gd name="T5" fmla="*/ 65 h 65"/>
                  <a:gd name="T6" fmla="*/ 48 w 76"/>
                  <a:gd name="T7" fmla="*/ 65 h 65"/>
                  <a:gd name="T8" fmla="*/ 48 w 76"/>
                  <a:gd name="T9" fmla="*/ 64 h 65"/>
                  <a:gd name="T10" fmla="*/ 48 w 76"/>
                  <a:gd name="T11" fmla="*/ 64 h 65"/>
                  <a:gd name="T12" fmla="*/ 59 w 76"/>
                  <a:gd name="T13" fmla="*/ 54 h 65"/>
                  <a:gd name="T14" fmla="*/ 75 w 76"/>
                  <a:gd name="T15" fmla="*/ 47 h 65"/>
                  <a:gd name="T16" fmla="*/ 76 w 76"/>
                  <a:gd name="T17" fmla="*/ 46 h 65"/>
                  <a:gd name="T18" fmla="*/ 74 w 76"/>
                  <a:gd name="T19" fmla="*/ 44 h 65"/>
                  <a:gd name="T20" fmla="*/ 62 w 76"/>
                  <a:gd name="T21" fmla="*/ 8 h 65"/>
                  <a:gd name="T22" fmla="*/ 60 w 76"/>
                  <a:gd name="T23" fmla="*/ 7 h 65"/>
                  <a:gd name="T24" fmla="*/ 52 w 76"/>
                  <a:gd name="T25" fmla="*/ 0 h 65"/>
                  <a:gd name="T26" fmla="*/ 39 w 76"/>
                  <a:gd name="T27" fmla="*/ 14 h 65"/>
                  <a:gd name="T28" fmla="*/ 37 w 76"/>
                  <a:gd name="T29" fmla="*/ 14 h 65"/>
                  <a:gd name="T30" fmla="*/ 24 w 76"/>
                  <a:gd name="T31" fmla="*/ 0 h 65"/>
                  <a:gd name="T32" fmla="*/ 16 w 76"/>
                  <a:gd name="T33" fmla="*/ 7 h 65"/>
                  <a:gd name="T34" fmla="*/ 14 w 76"/>
                  <a:gd name="T35" fmla="*/ 8 h 65"/>
                  <a:gd name="T36" fmla="*/ 1 w 76"/>
                  <a:gd name="T37" fmla="*/ 44 h 65"/>
                  <a:gd name="T38" fmla="*/ 0 w 76"/>
                  <a:gd name="T39" fmla="*/ 46 h 65"/>
                  <a:gd name="T40" fmla="*/ 1 w 76"/>
                  <a:gd name="T41" fmla="*/ 47 h 65"/>
                  <a:gd name="T42" fmla="*/ 17 w 76"/>
                  <a:gd name="T43" fmla="*/ 5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6" h="65">
                    <a:moveTo>
                      <a:pt x="17" y="54"/>
                    </a:moveTo>
                    <a:cubicBezTo>
                      <a:pt x="22" y="57"/>
                      <a:pt x="26" y="60"/>
                      <a:pt x="28" y="64"/>
                    </a:cubicBezTo>
                    <a:cubicBezTo>
                      <a:pt x="28" y="64"/>
                      <a:pt x="28" y="64"/>
                      <a:pt x="2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0"/>
                      <a:pt x="54" y="57"/>
                      <a:pt x="59" y="54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5" y="46"/>
                      <a:pt x="75" y="45"/>
                      <a:pt x="74" y="44"/>
                    </a:cubicBezTo>
                    <a:cubicBezTo>
                      <a:pt x="67" y="35"/>
                      <a:pt x="63" y="23"/>
                      <a:pt x="62" y="8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22"/>
                      <a:pt x="9" y="35"/>
                      <a:pt x="1" y="44"/>
                    </a:cubicBezTo>
                    <a:cubicBezTo>
                      <a:pt x="1" y="45"/>
                      <a:pt x="0" y="46"/>
                      <a:pt x="0" y="46"/>
                    </a:cubicBezTo>
                    <a:cubicBezTo>
                      <a:pt x="1" y="47"/>
                      <a:pt x="1" y="47"/>
                      <a:pt x="1" y="47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Freeform 8"/>
              <p:cNvSpPr>
                <a:spLocks/>
              </p:cNvSpPr>
              <p:nvPr/>
            </p:nvSpPr>
            <p:spPr bwMode="auto">
              <a:xfrm>
                <a:off x="3076575" y="4833938"/>
                <a:ext cx="257175" cy="306388"/>
              </a:xfrm>
              <a:custGeom>
                <a:avLst/>
                <a:gdLst>
                  <a:gd name="T0" fmla="*/ 31 w 62"/>
                  <a:gd name="T1" fmla="*/ 74 h 74"/>
                  <a:gd name="T2" fmla="*/ 62 w 62"/>
                  <a:gd name="T3" fmla="*/ 30 h 74"/>
                  <a:gd name="T4" fmla="*/ 31 w 62"/>
                  <a:gd name="T5" fmla="*/ 0 h 74"/>
                  <a:gd name="T6" fmla="*/ 0 w 62"/>
                  <a:gd name="T7" fmla="*/ 30 h 74"/>
                  <a:gd name="T8" fmla="*/ 31 w 62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74"/>
                    </a:moveTo>
                    <a:cubicBezTo>
                      <a:pt x="44" y="74"/>
                      <a:pt x="62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ubicBezTo>
                      <a:pt x="1" y="58"/>
                      <a:pt x="16" y="74"/>
                      <a:pt x="31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Freeform 9"/>
              <p:cNvSpPr>
                <a:spLocks/>
              </p:cNvSpPr>
              <p:nvPr/>
            </p:nvSpPr>
            <p:spPr bwMode="auto">
              <a:xfrm>
                <a:off x="3573463" y="5122863"/>
                <a:ext cx="392113" cy="269875"/>
              </a:xfrm>
              <a:custGeom>
                <a:avLst/>
                <a:gdLst>
                  <a:gd name="T0" fmla="*/ 95 w 95"/>
                  <a:gd name="T1" fmla="*/ 57 h 65"/>
                  <a:gd name="T2" fmla="*/ 84 w 95"/>
                  <a:gd name="T3" fmla="*/ 21 h 65"/>
                  <a:gd name="T4" fmla="*/ 77 w 95"/>
                  <a:gd name="T5" fmla="*/ 15 h 65"/>
                  <a:gd name="T6" fmla="*/ 60 w 95"/>
                  <a:gd name="T7" fmla="*/ 7 h 65"/>
                  <a:gd name="T8" fmla="*/ 52 w 95"/>
                  <a:gd name="T9" fmla="*/ 0 h 65"/>
                  <a:gd name="T10" fmla="*/ 39 w 95"/>
                  <a:gd name="T11" fmla="*/ 14 h 65"/>
                  <a:gd name="T12" fmla="*/ 37 w 95"/>
                  <a:gd name="T13" fmla="*/ 14 h 65"/>
                  <a:gd name="T14" fmla="*/ 24 w 95"/>
                  <a:gd name="T15" fmla="*/ 0 h 65"/>
                  <a:gd name="T16" fmla="*/ 16 w 95"/>
                  <a:gd name="T17" fmla="*/ 7 h 65"/>
                  <a:gd name="T18" fmla="*/ 14 w 95"/>
                  <a:gd name="T19" fmla="*/ 8 h 65"/>
                  <a:gd name="T20" fmla="*/ 1 w 95"/>
                  <a:gd name="T21" fmla="*/ 44 h 65"/>
                  <a:gd name="T22" fmla="*/ 0 w 95"/>
                  <a:gd name="T23" fmla="*/ 46 h 65"/>
                  <a:gd name="T24" fmla="*/ 1 w 95"/>
                  <a:gd name="T25" fmla="*/ 47 h 65"/>
                  <a:gd name="T26" fmla="*/ 17 w 95"/>
                  <a:gd name="T27" fmla="*/ 54 h 65"/>
                  <a:gd name="T28" fmla="*/ 28 w 95"/>
                  <a:gd name="T29" fmla="*/ 64 h 65"/>
                  <a:gd name="T30" fmla="*/ 28 w 95"/>
                  <a:gd name="T31" fmla="*/ 65 h 65"/>
                  <a:gd name="T32" fmla="*/ 92 w 95"/>
                  <a:gd name="T33" fmla="*/ 65 h 65"/>
                  <a:gd name="T34" fmla="*/ 95 w 95"/>
                  <a:gd name="T35" fmla="*/ 62 h 65"/>
                  <a:gd name="T36" fmla="*/ 95 w 95"/>
                  <a:gd name="T37" fmla="*/ 5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5" h="65">
                    <a:moveTo>
                      <a:pt x="95" y="57"/>
                    </a:moveTo>
                    <a:cubicBezTo>
                      <a:pt x="93" y="44"/>
                      <a:pt x="84" y="21"/>
                      <a:pt x="84" y="21"/>
                    </a:cubicBezTo>
                    <a:cubicBezTo>
                      <a:pt x="82" y="18"/>
                      <a:pt x="80" y="16"/>
                      <a:pt x="77" y="15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22"/>
                      <a:pt x="9" y="35"/>
                      <a:pt x="1" y="44"/>
                    </a:cubicBezTo>
                    <a:cubicBezTo>
                      <a:pt x="1" y="45"/>
                      <a:pt x="0" y="46"/>
                      <a:pt x="0" y="46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22" y="57"/>
                      <a:pt x="26" y="60"/>
                      <a:pt x="28" y="64"/>
                    </a:cubicBezTo>
                    <a:cubicBezTo>
                      <a:pt x="28" y="64"/>
                      <a:pt x="28" y="64"/>
                      <a:pt x="28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4" y="65"/>
                      <a:pt x="94" y="64"/>
                      <a:pt x="95" y="62"/>
                    </a:cubicBezTo>
                    <a:cubicBezTo>
                      <a:pt x="95" y="60"/>
                      <a:pt x="95" y="59"/>
                      <a:pt x="95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Freeform 10"/>
              <p:cNvSpPr>
                <a:spLocks/>
              </p:cNvSpPr>
              <p:nvPr/>
            </p:nvSpPr>
            <p:spPr bwMode="auto">
              <a:xfrm>
                <a:off x="3602038" y="4833938"/>
                <a:ext cx="257175" cy="306388"/>
              </a:xfrm>
              <a:custGeom>
                <a:avLst/>
                <a:gdLst>
                  <a:gd name="T0" fmla="*/ 0 w 62"/>
                  <a:gd name="T1" fmla="*/ 30 h 74"/>
                  <a:gd name="T2" fmla="*/ 31 w 62"/>
                  <a:gd name="T3" fmla="*/ 74 h 74"/>
                  <a:gd name="T4" fmla="*/ 62 w 62"/>
                  <a:gd name="T5" fmla="*/ 30 h 74"/>
                  <a:gd name="T6" fmla="*/ 31 w 62"/>
                  <a:gd name="T7" fmla="*/ 0 h 74"/>
                  <a:gd name="T8" fmla="*/ 0 w 62"/>
                  <a:gd name="T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0" y="30"/>
                    </a:moveTo>
                    <a:cubicBezTo>
                      <a:pt x="0" y="58"/>
                      <a:pt x="16" y="74"/>
                      <a:pt x="31" y="74"/>
                    </a:cubicBezTo>
                    <a:cubicBezTo>
                      <a:pt x="44" y="74"/>
                      <a:pt x="61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Freeform 11"/>
              <p:cNvSpPr>
                <a:spLocks/>
              </p:cNvSpPr>
              <p:nvPr/>
            </p:nvSpPr>
            <p:spPr bwMode="auto">
              <a:xfrm>
                <a:off x="2679700" y="5318125"/>
                <a:ext cx="530225" cy="268288"/>
              </a:xfrm>
              <a:custGeom>
                <a:avLst/>
                <a:gdLst>
                  <a:gd name="T0" fmla="*/ 103 w 128"/>
                  <a:gd name="T1" fmla="*/ 15 h 65"/>
                  <a:gd name="T2" fmla="*/ 86 w 128"/>
                  <a:gd name="T3" fmla="*/ 7 h 65"/>
                  <a:gd name="T4" fmla="*/ 78 w 128"/>
                  <a:gd name="T5" fmla="*/ 0 h 65"/>
                  <a:gd name="T6" fmla="*/ 64 w 128"/>
                  <a:gd name="T7" fmla="*/ 13 h 65"/>
                  <a:gd name="T8" fmla="*/ 63 w 128"/>
                  <a:gd name="T9" fmla="*/ 13 h 65"/>
                  <a:gd name="T10" fmla="*/ 50 w 128"/>
                  <a:gd name="T11" fmla="*/ 0 h 65"/>
                  <a:gd name="T12" fmla="*/ 41 w 128"/>
                  <a:gd name="T13" fmla="*/ 7 h 65"/>
                  <a:gd name="T14" fmla="*/ 24 w 128"/>
                  <a:gd name="T15" fmla="*/ 15 h 65"/>
                  <a:gd name="T16" fmla="*/ 18 w 128"/>
                  <a:gd name="T17" fmla="*/ 20 h 65"/>
                  <a:gd name="T18" fmla="*/ 10 w 128"/>
                  <a:gd name="T19" fmla="*/ 65 h 65"/>
                  <a:gd name="T20" fmla="*/ 118 w 128"/>
                  <a:gd name="T21" fmla="*/ 65 h 65"/>
                  <a:gd name="T22" fmla="*/ 109 w 128"/>
                  <a:gd name="T23" fmla="*/ 20 h 65"/>
                  <a:gd name="T24" fmla="*/ 103 w 128"/>
                  <a:gd name="T25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65">
                    <a:moveTo>
                      <a:pt x="103" y="15"/>
                    </a:moveTo>
                    <a:cubicBezTo>
                      <a:pt x="86" y="7"/>
                      <a:pt x="86" y="7"/>
                      <a:pt x="86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2" y="16"/>
                      <a:pt x="19" y="18"/>
                      <a:pt x="18" y="20"/>
                    </a:cubicBezTo>
                    <a:cubicBezTo>
                      <a:pt x="18" y="20"/>
                      <a:pt x="0" y="65"/>
                      <a:pt x="10" y="65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28" y="65"/>
                      <a:pt x="109" y="20"/>
                      <a:pt x="109" y="20"/>
                    </a:cubicBezTo>
                    <a:cubicBezTo>
                      <a:pt x="108" y="18"/>
                      <a:pt x="105" y="16"/>
                      <a:pt x="103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2"/>
              <p:cNvSpPr>
                <a:spLocks/>
              </p:cNvSpPr>
              <p:nvPr/>
            </p:nvSpPr>
            <p:spPr bwMode="auto">
              <a:xfrm>
                <a:off x="2816225" y="5027613"/>
                <a:ext cx="257175" cy="306388"/>
              </a:xfrm>
              <a:custGeom>
                <a:avLst/>
                <a:gdLst>
                  <a:gd name="T0" fmla="*/ 31 w 62"/>
                  <a:gd name="T1" fmla="*/ 0 h 74"/>
                  <a:gd name="T2" fmla="*/ 0 w 62"/>
                  <a:gd name="T3" fmla="*/ 30 h 74"/>
                  <a:gd name="T4" fmla="*/ 31 w 62"/>
                  <a:gd name="T5" fmla="*/ 74 h 74"/>
                  <a:gd name="T6" fmla="*/ 61 w 62"/>
                  <a:gd name="T7" fmla="*/ 30 h 74"/>
                  <a:gd name="T8" fmla="*/ 31 w 62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0"/>
                    </a:moveTo>
                    <a:cubicBezTo>
                      <a:pt x="9" y="0"/>
                      <a:pt x="0" y="11"/>
                      <a:pt x="0" y="30"/>
                    </a:cubicBezTo>
                    <a:cubicBezTo>
                      <a:pt x="0" y="58"/>
                      <a:pt x="15" y="74"/>
                      <a:pt x="31" y="74"/>
                    </a:cubicBezTo>
                    <a:cubicBezTo>
                      <a:pt x="44" y="74"/>
                      <a:pt x="61" y="58"/>
                      <a:pt x="61" y="30"/>
                    </a:cubicBezTo>
                    <a:cubicBezTo>
                      <a:pt x="62" y="11"/>
                      <a:pt x="53" y="0"/>
                      <a:pt x="3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3"/>
              <p:cNvSpPr>
                <a:spLocks/>
              </p:cNvSpPr>
              <p:nvPr/>
            </p:nvSpPr>
            <p:spPr bwMode="auto">
              <a:xfrm>
                <a:off x="3200400" y="5318125"/>
                <a:ext cx="534988" cy="268288"/>
              </a:xfrm>
              <a:custGeom>
                <a:avLst/>
                <a:gdLst>
                  <a:gd name="T0" fmla="*/ 104 w 129"/>
                  <a:gd name="T1" fmla="*/ 15 h 65"/>
                  <a:gd name="T2" fmla="*/ 87 w 129"/>
                  <a:gd name="T3" fmla="*/ 7 h 65"/>
                  <a:gd name="T4" fmla="*/ 78 w 129"/>
                  <a:gd name="T5" fmla="*/ 0 h 65"/>
                  <a:gd name="T6" fmla="*/ 65 w 129"/>
                  <a:gd name="T7" fmla="*/ 13 h 65"/>
                  <a:gd name="T8" fmla="*/ 64 w 129"/>
                  <a:gd name="T9" fmla="*/ 13 h 65"/>
                  <a:gd name="T10" fmla="*/ 51 w 129"/>
                  <a:gd name="T11" fmla="*/ 0 h 65"/>
                  <a:gd name="T12" fmla="*/ 42 w 129"/>
                  <a:gd name="T13" fmla="*/ 7 h 65"/>
                  <a:gd name="T14" fmla="*/ 25 w 129"/>
                  <a:gd name="T15" fmla="*/ 15 h 65"/>
                  <a:gd name="T16" fmla="*/ 19 w 129"/>
                  <a:gd name="T17" fmla="*/ 20 h 65"/>
                  <a:gd name="T18" fmla="*/ 10 w 129"/>
                  <a:gd name="T19" fmla="*/ 65 h 65"/>
                  <a:gd name="T20" fmla="*/ 119 w 129"/>
                  <a:gd name="T21" fmla="*/ 65 h 65"/>
                  <a:gd name="T22" fmla="*/ 110 w 129"/>
                  <a:gd name="T23" fmla="*/ 20 h 65"/>
                  <a:gd name="T24" fmla="*/ 104 w 129"/>
                  <a:gd name="T25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65">
                    <a:moveTo>
                      <a:pt x="104" y="15"/>
                    </a:moveTo>
                    <a:cubicBezTo>
                      <a:pt x="87" y="7"/>
                      <a:pt x="87" y="7"/>
                      <a:pt x="87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3" y="16"/>
                      <a:pt x="20" y="18"/>
                      <a:pt x="19" y="20"/>
                    </a:cubicBezTo>
                    <a:cubicBezTo>
                      <a:pt x="19" y="20"/>
                      <a:pt x="0" y="65"/>
                      <a:pt x="10" y="65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29" y="65"/>
                      <a:pt x="110" y="20"/>
                      <a:pt x="110" y="20"/>
                    </a:cubicBezTo>
                    <a:cubicBezTo>
                      <a:pt x="109" y="18"/>
                      <a:pt x="106" y="16"/>
                      <a:pt x="10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4"/>
              <p:cNvSpPr>
                <a:spLocks/>
              </p:cNvSpPr>
              <p:nvPr/>
            </p:nvSpPr>
            <p:spPr bwMode="auto">
              <a:xfrm>
                <a:off x="3341688" y="5027613"/>
                <a:ext cx="257175" cy="306388"/>
              </a:xfrm>
              <a:custGeom>
                <a:avLst/>
                <a:gdLst>
                  <a:gd name="T0" fmla="*/ 31 w 62"/>
                  <a:gd name="T1" fmla="*/ 74 h 74"/>
                  <a:gd name="T2" fmla="*/ 61 w 62"/>
                  <a:gd name="T3" fmla="*/ 30 h 74"/>
                  <a:gd name="T4" fmla="*/ 31 w 62"/>
                  <a:gd name="T5" fmla="*/ 0 h 74"/>
                  <a:gd name="T6" fmla="*/ 0 w 62"/>
                  <a:gd name="T7" fmla="*/ 30 h 74"/>
                  <a:gd name="T8" fmla="*/ 31 w 62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74"/>
                    </a:moveTo>
                    <a:cubicBezTo>
                      <a:pt x="44" y="74"/>
                      <a:pt x="61" y="58"/>
                      <a:pt x="61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ubicBezTo>
                      <a:pt x="0" y="58"/>
                      <a:pt x="15" y="74"/>
                      <a:pt x="31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9" name="Freeform 15"/>
            <p:cNvSpPr>
              <a:spLocks/>
            </p:cNvSpPr>
            <p:nvPr/>
          </p:nvSpPr>
          <p:spPr bwMode="auto">
            <a:xfrm>
              <a:off x="3155950" y="4298950"/>
              <a:ext cx="160338" cy="231775"/>
            </a:xfrm>
            <a:custGeom>
              <a:avLst/>
              <a:gdLst>
                <a:gd name="T0" fmla="*/ 1 w 39"/>
                <a:gd name="T1" fmla="*/ 56 h 56"/>
                <a:gd name="T2" fmla="*/ 3 w 39"/>
                <a:gd name="T3" fmla="*/ 56 h 56"/>
                <a:gd name="T4" fmla="*/ 5 w 39"/>
                <a:gd name="T5" fmla="*/ 56 h 56"/>
                <a:gd name="T6" fmla="*/ 37 w 39"/>
                <a:gd name="T7" fmla="*/ 31 h 56"/>
                <a:gd name="T8" fmla="*/ 39 w 39"/>
                <a:gd name="T9" fmla="*/ 28 h 56"/>
                <a:gd name="T10" fmla="*/ 37 w 39"/>
                <a:gd name="T11" fmla="*/ 26 h 56"/>
                <a:gd name="T12" fmla="*/ 5 w 39"/>
                <a:gd name="T13" fmla="*/ 1 h 56"/>
                <a:gd name="T14" fmla="*/ 1 w 39"/>
                <a:gd name="T15" fmla="*/ 1 h 56"/>
                <a:gd name="T16" fmla="*/ 0 w 39"/>
                <a:gd name="T17" fmla="*/ 3 h 56"/>
                <a:gd name="T18" fmla="*/ 0 w 39"/>
                <a:gd name="T19" fmla="*/ 53 h 56"/>
                <a:gd name="T20" fmla="*/ 1 w 39"/>
                <a:gd name="T2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56">
                  <a:moveTo>
                    <a:pt x="1" y="56"/>
                  </a:moveTo>
                  <a:cubicBezTo>
                    <a:pt x="2" y="56"/>
                    <a:pt x="2" y="56"/>
                    <a:pt x="3" y="56"/>
                  </a:cubicBezTo>
                  <a:cubicBezTo>
                    <a:pt x="3" y="56"/>
                    <a:pt x="4" y="56"/>
                    <a:pt x="5" y="56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0"/>
                    <a:pt x="39" y="29"/>
                    <a:pt x="39" y="28"/>
                  </a:cubicBezTo>
                  <a:cubicBezTo>
                    <a:pt x="39" y="27"/>
                    <a:pt x="38" y="26"/>
                    <a:pt x="37" y="2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5"/>
                    <a:pt x="1" y="56"/>
                  </a:cubicBezTo>
                  <a:close/>
                </a:path>
              </a:pathLst>
            </a:custGeom>
            <a:solidFill>
              <a:srgbClr val="0779B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16"/>
            <p:cNvSpPr>
              <a:spLocks noEditPoints="1"/>
            </p:cNvSpPr>
            <p:nvPr/>
          </p:nvSpPr>
          <p:spPr bwMode="auto">
            <a:xfrm>
              <a:off x="2497138" y="4043363"/>
              <a:ext cx="1416050" cy="744538"/>
            </a:xfrm>
            <a:custGeom>
              <a:avLst/>
              <a:gdLst>
                <a:gd name="T0" fmla="*/ 4 w 342"/>
                <a:gd name="T1" fmla="*/ 180 h 180"/>
                <a:gd name="T2" fmla="*/ 338 w 342"/>
                <a:gd name="T3" fmla="*/ 180 h 180"/>
                <a:gd name="T4" fmla="*/ 342 w 342"/>
                <a:gd name="T5" fmla="*/ 176 h 180"/>
                <a:gd name="T6" fmla="*/ 342 w 342"/>
                <a:gd name="T7" fmla="*/ 5 h 180"/>
                <a:gd name="T8" fmla="*/ 338 w 342"/>
                <a:gd name="T9" fmla="*/ 0 h 180"/>
                <a:gd name="T10" fmla="*/ 4 w 342"/>
                <a:gd name="T11" fmla="*/ 0 h 180"/>
                <a:gd name="T12" fmla="*/ 0 w 342"/>
                <a:gd name="T13" fmla="*/ 5 h 180"/>
                <a:gd name="T14" fmla="*/ 0 w 342"/>
                <a:gd name="T15" fmla="*/ 176 h 180"/>
                <a:gd name="T16" fmla="*/ 4 w 342"/>
                <a:gd name="T17" fmla="*/ 180 h 180"/>
                <a:gd name="T18" fmla="*/ 171 w 342"/>
                <a:gd name="T19" fmla="*/ 39 h 180"/>
                <a:gd name="T20" fmla="*/ 222 w 342"/>
                <a:gd name="T21" fmla="*/ 90 h 180"/>
                <a:gd name="T22" fmla="*/ 171 w 342"/>
                <a:gd name="T23" fmla="*/ 142 h 180"/>
                <a:gd name="T24" fmla="*/ 120 w 342"/>
                <a:gd name="T25" fmla="*/ 90 h 180"/>
                <a:gd name="T26" fmla="*/ 171 w 342"/>
                <a:gd name="T27" fmla="*/ 3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2" h="180">
                  <a:moveTo>
                    <a:pt x="4" y="180"/>
                  </a:moveTo>
                  <a:cubicBezTo>
                    <a:pt x="338" y="180"/>
                    <a:pt x="338" y="180"/>
                    <a:pt x="338" y="180"/>
                  </a:cubicBezTo>
                  <a:cubicBezTo>
                    <a:pt x="340" y="180"/>
                    <a:pt x="342" y="178"/>
                    <a:pt x="342" y="176"/>
                  </a:cubicBezTo>
                  <a:cubicBezTo>
                    <a:pt x="342" y="5"/>
                    <a:pt x="342" y="5"/>
                    <a:pt x="342" y="5"/>
                  </a:cubicBezTo>
                  <a:cubicBezTo>
                    <a:pt x="342" y="2"/>
                    <a:pt x="340" y="0"/>
                    <a:pt x="3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8"/>
                    <a:pt x="2" y="180"/>
                    <a:pt x="4" y="180"/>
                  </a:cubicBezTo>
                  <a:close/>
                  <a:moveTo>
                    <a:pt x="171" y="39"/>
                  </a:moveTo>
                  <a:cubicBezTo>
                    <a:pt x="199" y="39"/>
                    <a:pt x="222" y="62"/>
                    <a:pt x="222" y="90"/>
                  </a:cubicBezTo>
                  <a:cubicBezTo>
                    <a:pt x="222" y="119"/>
                    <a:pt x="199" y="142"/>
                    <a:pt x="171" y="142"/>
                  </a:cubicBezTo>
                  <a:cubicBezTo>
                    <a:pt x="143" y="142"/>
                    <a:pt x="120" y="119"/>
                    <a:pt x="120" y="90"/>
                  </a:cubicBezTo>
                  <a:cubicBezTo>
                    <a:pt x="120" y="62"/>
                    <a:pt x="143" y="39"/>
                    <a:pt x="171" y="39"/>
                  </a:cubicBez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3" name="Footer Placeholder 9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Work Experience Presentation</a:t>
            </a:r>
            <a:endParaRPr lang="en-IN"/>
          </a:p>
        </p:txBody>
      </p:sp>
      <p:pic>
        <p:nvPicPr>
          <p:cNvPr id="94" name="Picture 93" descr="I:\Project\Screenshots\Screenshot (69)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99542"/>
            <a:ext cx="5832648" cy="340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9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059582"/>
            <a:ext cx="2383363" cy="1546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95" descr="C:\Documents and Settings\Pavan\Desktop\New Folder\20140428_202537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2715766"/>
            <a:ext cx="1291384" cy="1927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" name="TextBox 96"/>
          <p:cNvSpPr txBox="1"/>
          <p:nvPr/>
        </p:nvSpPr>
        <p:spPr>
          <a:xfrm>
            <a:off x="76185" y="627534"/>
            <a:ext cx="24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cs typeface="Arial" pitchFamily="34" charset="0"/>
              </a:rPr>
              <a:t>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124857" y="978282"/>
            <a:ext cx="24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cs typeface="Arial" pitchFamily="34" charset="0"/>
              </a:rPr>
              <a:t>2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516216" y="2634466"/>
            <a:ext cx="24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cs typeface="Arial" pitchFamily="34" charset="0"/>
              </a:rPr>
              <a:t>3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79512" y="4155926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cs typeface="Arial" panose="020B0604020202020204" pitchFamily="34" charset="0"/>
              </a:rPr>
              <a:t>Figures 1, 2 and 3 represent final outputs, NIR circuit and working prototype </a:t>
            </a:r>
          </a:p>
          <a:p>
            <a:r>
              <a:rPr lang="en-US" sz="1600" kern="0" dirty="0" smtClean="0">
                <a:cs typeface="Arial" panose="020B0604020202020204" pitchFamily="34" charset="0"/>
              </a:rPr>
              <a:t>respectively</a:t>
            </a:r>
            <a:endParaRPr lang="en-US" sz="1600" dirty="0"/>
          </a:p>
        </p:txBody>
      </p:sp>
      <p:pic>
        <p:nvPicPr>
          <p:cNvPr id="34" name="Image1" descr="C:\Users\USER\Desktop\images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>
          <a:xfrm>
            <a:off x="7236296" y="98325"/>
            <a:ext cx="840170" cy="601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3368" y="195486"/>
            <a:ext cx="3503240" cy="277540"/>
          </a:xfrm>
        </p:spPr>
        <p:txBody>
          <a:bodyPr>
            <a:noAutofit/>
          </a:bodyPr>
          <a:lstStyle/>
          <a:p>
            <a:r>
              <a:rPr lang="en-IN" sz="2800" b="1" u="sng" dirty="0" smtClean="0"/>
              <a:t>Internship</a:t>
            </a:r>
            <a:endParaRPr lang="en-IN" sz="2800" b="1" u="sn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EFE6A-823B-41AF-B008-C74CD312C4C5}" type="datetime2">
              <a:rPr lang="en-IN" smtClean="0"/>
              <a:pPr/>
              <a:t>Thursday, 27 June 2019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A994-0199-404F-AA50-93B58BA19A48}" type="slidenum">
              <a:rPr lang="en-IN" smtClean="0"/>
              <a:pPr/>
              <a:t>5</a:t>
            </a:fld>
            <a:endParaRPr lang="en-IN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8388424" y="3507854"/>
            <a:ext cx="432048" cy="1342552"/>
            <a:chOff x="110" y="939"/>
            <a:chExt cx="391" cy="1215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110" y="939"/>
              <a:ext cx="391" cy="1215"/>
            </a:xfrm>
            <a:custGeom>
              <a:avLst/>
              <a:gdLst>
                <a:gd name="T0" fmla="*/ 281 w 338"/>
                <a:gd name="T1" fmla="*/ 214 h 1056"/>
                <a:gd name="T2" fmla="*/ 302 w 338"/>
                <a:gd name="T3" fmla="*/ 451 h 1056"/>
                <a:gd name="T4" fmla="*/ 302 w 338"/>
                <a:gd name="T5" fmla="*/ 541 h 1056"/>
                <a:gd name="T6" fmla="*/ 296 w 338"/>
                <a:gd name="T7" fmla="*/ 578 h 1056"/>
                <a:gd name="T8" fmla="*/ 335 w 338"/>
                <a:gd name="T9" fmla="*/ 741 h 1056"/>
                <a:gd name="T10" fmla="*/ 251 w 338"/>
                <a:gd name="T11" fmla="*/ 784 h 1056"/>
                <a:gd name="T12" fmla="*/ 258 w 338"/>
                <a:gd name="T13" fmla="*/ 582 h 1056"/>
                <a:gd name="T14" fmla="*/ 259 w 338"/>
                <a:gd name="T15" fmla="*/ 539 h 1056"/>
                <a:gd name="T16" fmla="*/ 251 w 338"/>
                <a:gd name="T17" fmla="*/ 181 h 1056"/>
                <a:gd name="T18" fmla="*/ 201 w 338"/>
                <a:gd name="T19" fmla="*/ 33 h 1056"/>
                <a:gd name="T20" fmla="*/ 203 w 338"/>
                <a:gd name="T21" fmla="*/ 102 h 1056"/>
                <a:gd name="T22" fmla="*/ 183 w 338"/>
                <a:gd name="T23" fmla="*/ 135 h 1056"/>
                <a:gd name="T24" fmla="*/ 244 w 338"/>
                <a:gd name="T25" fmla="*/ 179 h 1056"/>
                <a:gd name="T26" fmla="*/ 251 w 338"/>
                <a:gd name="T27" fmla="*/ 548 h 1056"/>
                <a:gd name="T28" fmla="*/ 241 w 338"/>
                <a:gd name="T29" fmla="*/ 549 h 1056"/>
                <a:gd name="T30" fmla="*/ 243 w 338"/>
                <a:gd name="T31" fmla="*/ 584 h 1056"/>
                <a:gd name="T32" fmla="*/ 251 w 338"/>
                <a:gd name="T33" fmla="*/ 784 h 1056"/>
                <a:gd name="T34" fmla="*/ 235 w 338"/>
                <a:gd name="T35" fmla="*/ 785 h 1056"/>
                <a:gd name="T36" fmla="*/ 227 w 338"/>
                <a:gd name="T37" fmla="*/ 918 h 1056"/>
                <a:gd name="T38" fmla="*/ 235 w 338"/>
                <a:gd name="T39" fmla="*/ 1007 h 1056"/>
                <a:gd name="T40" fmla="*/ 180 w 338"/>
                <a:gd name="T41" fmla="*/ 1012 h 1056"/>
                <a:gd name="T42" fmla="*/ 168 w 338"/>
                <a:gd name="T43" fmla="*/ 947 h 1056"/>
                <a:gd name="T44" fmla="*/ 170 w 338"/>
                <a:gd name="T45" fmla="*/ 845 h 1056"/>
                <a:gd name="T46" fmla="*/ 144 w 338"/>
                <a:gd name="T47" fmla="*/ 622 h 1056"/>
                <a:gd name="T48" fmla="*/ 118 w 338"/>
                <a:gd name="T49" fmla="*/ 669 h 1056"/>
                <a:gd name="T50" fmla="*/ 89 w 338"/>
                <a:gd name="T51" fmla="*/ 894 h 1056"/>
                <a:gd name="T52" fmla="*/ 96 w 338"/>
                <a:gd name="T53" fmla="*/ 932 h 1056"/>
                <a:gd name="T54" fmla="*/ 78 w 338"/>
                <a:gd name="T55" fmla="*/ 1001 h 1056"/>
                <a:gd name="T56" fmla="*/ 28 w 338"/>
                <a:gd name="T57" fmla="*/ 1052 h 1056"/>
                <a:gd name="T58" fmla="*/ 35 w 338"/>
                <a:gd name="T59" fmla="*/ 965 h 1056"/>
                <a:gd name="T60" fmla="*/ 31 w 338"/>
                <a:gd name="T61" fmla="*/ 913 h 1056"/>
                <a:gd name="T62" fmla="*/ 27 w 338"/>
                <a:gd name="T63" fmla="*/ 724 h 1056"/>
                <a:gd name="T64" fmla="*/ 28 w 338"/>
                <a:gd name="T65" fmla="*/ 526 h 1056"/>
                <a:gd name="T66" fmla="*/ 17 w 338"/>
                <a:gd name="T67" fmla="*/ 493 h 1056"/>
                <a:gd name="T68" fmla="*/ 7 w 338"/>
                <a:gd name="T69" fmla="*/ 405 h 1056"/>
                <a:gd name="T70" fmla="*/ 20 w 338"/>
                <a:gd name="T71" fmla="*/ 233 h 1056"/>
                <a:gd name="T72" fmla="*/ 113 w 338"/>
                <a:gd name="T73" fmla="*/ 159 h 1056"/>
                <a:gd name="T74" fmla="*/ 117 w 338"/>
                <a:gd name="T75" fmla="*/ 108 h 1056"/>
                <a:gd name="T76" fmla="*/ 103 w 338"/>
                <a:gd name="T77" fmla="*/ 73 h 1056"/>
                <a:gd name="T78" fmla="*/ 108 w 338"/>
                <a:gd name="T79" fmla="*/ 33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" h="1056">
                  <a:moveTo>
                    <a:pt x="251" y="181"/>
                  </a:moveTo>
                  <a:cubicBezTo>
                    <a:pt x="268" y="186"/>
                    <a:pt x="281" y="191"/>
                    <a:pt x="281" y="214"/>
                  </a:cubicBezTo>
                  <a:cubicBezTo>
                    <a:pt x="282" y="239"/>
                    <a:pt x="284" y="289"/>
                    <a:pt x="288" y="323"/>
                  </a:cubicBezTo>
                  <a:cubicBezTo>
                    <a:pt x="292" y="356"/>
                    <a:pt x="302" y="428"/>
                    <a:pt x="302" y="451"/>
                  </a:cubicBezTo>
                  <a:cubicBezTo>
                    <a:pt x="303" y="474"/>
                    <a:pt x="305" y="522"/>
                    <a:pt x="305" y="527"/>
                  </a:cubicBezTo>
                  <a:cubicBezTo>
                    <a:pt x="304" y="533"/>
                    <a:pt x="300" y="532"/>
                    <a:pt x="302" y="541"/>
                  </a:cubicBezTo>
                  <a:cubicBezTo>
                    <a:pt x="303" y="550"/>
                    <a:pt x="303" y="558"/>
                    <a:pt x="299" y="564"/>
                  </a:cubicBezTo>
                  <a:cubicBezTo>
                    <a:pt x="294" y="570"/>
                    <a:pt x="296" y="578"/>
                    <a:pt x="296" y="578"/>
                  </a:cubicBezTo>
                  <a:cubicBezTo>
                    <a:pt x="338" y="576"/>
                    <a:pt x="338" y="576"/>
                    <a:pt x="338" y="576"/>
                  </a:cubicBezTo>
                  <a:cubicBezTo>
                    <a:pt x="335" y="741"/>
                    <a:pt x="335" y="741"/>
                    <a:pt x="335" y="741"/>
                  </a:cubicBezTo>
                  <a:cubicBezTo>
                    <a:pt x="269" y="792"/>
                    <a:pt x="269" y="792"/>
                    <a:pt x="269" y="792"/>
                  </a:cubicBezTo>
                  <a:cubicBezTo>
                    <a:pt x="269" y="792"/>
                    <a:pt x="260" y="785"/>
                    <a:pt x="251" y="784"/>
                  </a:cubicBezTo>
                  <a:cubicBezTo>
                    <a:pt x="251" y="583"/>
                    <a:pt x="251" y="583"/>
                    <a:pt x="251" y="583"/>
                  </a:cubicBezTo>
                  <a:cubicBezTo>
                    <a:pt x="258" y="582"/>
                    <a:pt x="258" y="582"/>
                    <a:pt x="258" y="582"/>
                  </a:cubicBezTo>
                  <a:cubicBezTo>
                    <a:pt x="258" y="582"/>
                    <a:pt x="257" y="570"/>
                    <a:pt x="259" y="562"/>
                  </a:cubicBezTo>
                  <a:cubicBezTo>
                    <a:pt x="261" y="555"/>
                    <a:pt x="261" y="548"/>
                    <a:pt x="259" y="539"/>
                  </a:cubicBezTo>
                  <a:cubicBezTo>
                    <a:pt x="259" y="539"/>
                    <a:pt x="256" y="547"/>
                    <a:pt x="251" y="548"/>
                  </a:cubicBezTo>
                  <a:lnTo>
                    <a:pt x="251" y="181"/>
                  </a:lnTo>
                  <a:close/>
                  <a:moveTo>
                    <a:pt x="159" y="0"/>
                  </a:moveTo>
                  <a:cubicBezTo>
                    <a:pt x="177" y="0"/>
                    <a:pt x="198" y="14"/>
                    <a:pt x="201" y="33"/>
                  </a:cubicBezTo>
                  <a:cubicBezTo>
                    <a:pt x="203" y="52"/>
                    <a:pt x="202" y="79"/>
                    <a:pt x="202" y="79"/>
                  </a:cubicBezTo>
                  <a:cubicBezTo>
                    <a:pt x="202" y="79"/>
                    <a:pt x="208" y="92"/>
                    <a:pt x="203" y="102"/>
                  </a:cubicBezTo>
                  <a:cubicBezTo>
                    <a:pt x="198" y="112"/>
                    <a:pt x="186" y="110"/>
                    <a:pt x="186" y="110"/>
                  </a:cubicBezTo>
                  <a:cubicBezTo>
                    <a:pt x="186" y="110"/>
                    <a:pt x="183" y="126"/>
                    <a:pt x="183" y="135"/>
                  </a:cubicBezTo>
                  <a:cubicBezTo>
                    <a:pt x="183" y="144"/>
                    <a:pt x="183" y="150"/>
                    <a:pt x="191" y="156"/>
                  </a:cubicBezTo>
                  <a:cubicBezTo>
                    <a:pt x="198" y="162"/>
                    <a:pt x="224" y="173"/>
                    <a:pt x="244" y="179"/>
                  </a:cubicBezTo>
                  <a:cubicBezTo>
                    <a:pt x="247" y="180"/>
                    <a:pt x="249" y="180"/>
                    <a:pt x="251" y="181"/>
                  </a:cubicBezTo>
                  <a:cubicBezTo>
                    <a:pt x="251" y="548"/>
                    <a:pt x="251" y="548"/>
                    <a:pt x="251" y="548"/>
                  </a:cubicBezTo>
                  <a:cubicBezTo>
                    <a:pt x="251" y="548"/>
                    <a:pt x="250" y="548"/>
                    <a:pt x="250" y="548"/>
                  </a:cubicBezTo>
                  <a:cubicBezTo>
                    <a:pt x="244" y="548"/>
                    <a:pt x="241" y="549"/>
                    <a:pt x="241" y="549"/>
                  </a:cubicBezTo>
                  <a:cubicBezTo>
                    <a:pt x="241" y="549"/>
                    <a:pt x="244" y="559"/>
                    <a:pt x="244" y="567"/>
                  </a:cubicBezTo>
                  <a:cubicBezTo>
                    <a:pt x="244" y="576"/>
                    <a:pt x="243" y="584"/>
                    <a:pt x="243" y="584"/>
                  </a:cubicBezTo>
                  <a:cubicBezTo>
                    <a:pt x="251" y="583"/>
                    <a:pt x="251" y="583"/>
                    <a:pt x="251" y="583"/>
                  </a:cubicBezTo>
                  <a:cubicBezTo>
                    <a:pt x="251" y="784"/>
                    <a:pt x="251" y="784"/>
                    <a:pt x="251" y="784"/>
                  </a:cubicBezTo>
                  <a:cubicBezTo>
                    <a:pt x="250" y="784"/>
                    <a:pt x="250" y="784"/>
                    <a:pt x="249" y="784"/>
                  </a:cubicBezTo>
                  <a:cubicBezTo>
                    <a:pt x="240" y="784"/>
                    <a:pt x="235" y="785"/>
                    <a:pt x="235" y="785"/>
                  </a:cubicBezTo>
                  <a:cubicBezTo>
                    <a:pt x="235" y="785"/>
                    <a:pt x="237" y="834"/>
                    <a:pt x="237" y="853"/>
                  </a:cubicBezTo>
                  <a:cubicBezTo>
                    <a:pt x="237" y="873"/>
                    <a:pt x="236" y="904"/>
                    <a:pt x="227" y="918"/>
                  </a:cubicBezTo>
                  <a:cubicBezTo>
                    <a:pt x="219" y="932"/>
                    <a:pt x="217" y="937"/>
                    <a:pt x="217" y="949"/>
                  </a:cubicBezTo>
                  <a:cubicBezTo>
                    <a:pt x="217" y="962"/>
                    <a:pt x="236" y="995"/>
                    <a:pt x="235" y="1007"/>
                  </a:cubicBezTo>
                  <a:cubicBezTo>
                    <a:pt x="235" y="1018"/>
                    <a:pt x="232" y="1036"/>
                    <a:pt x="213" y="1035"/>
                  </a:cubicBezTo>
                  <a:cubicBezTo>
                    <a:pt x="194" y="1035"/>
                    <a:pt x="180" y="1027"/>
                    <a:pt x="180" y="1012"/>
                  </a:cubicBezTo>
                  <a:cubicBezTo>
                    <a:pt x="180" y="996"/>
                    <a:pt x="182" y="987"/>
                    <a:pt x="176" y="981"/>
                  </a:cubicBezTo>
                  <a:cubicBezTo>
                    <a:pt x="170" y="975"/>
                    <a:pt x="179" y="962"/>
                    <a:pt x="168" y="947"/>
                  </a:cubicBezTo>
                  <a:cubicBezTo>
                    <a:pt x="158" y="932"/>
                    <a:pt x="170" y="930"/>
                    <a:pt x="167" y="917"/>
                  </a:cubicBezTo>
                  <a:cubicBezTo>
                    <a:pt x="164" y="903"/>
                    <a:pt x="169" y="861"/>
                    <a:pt x="170" y="845"/>
                  </a:cubicBezTo>
                  <a:cubicBezTo>
                    <a:pt x="171" y="828"/>
                    <a:pt x="168" y="809"/>
                    <a:pt x="160" y="738"/>
                  </a:cubicBezTo>
                  <a:cubicBezTo>
                    <a:pt x="151" y="668"/>
                    <a:pt x="146" y="637"/>
                    <a:pt x="144" y="622"/>
                  </a:cubicBezTo>
                  <a:cubicBezTo>
                    <a:pt x="142" y="606"/>
                    <a:pt x="138" y="587"/>
                    <a:pt x="138" y="587"/>
                  </a:cubicBezTo>
                  <a:cubicBezTo>
                    <a:pt x="138" y="587"/>
                    <a:pt x="127" y="653"/>
                    <a:pt x="118" y="669"/>
                  </a:cubicBezTo>
                  <a:cubicBezTo>
                    <a:pt x="109" y="686"/>
                    <a:pt x="99" y="768"/>
                    <a:pt x="96" y="792"/>
                  </a:cubicBezTo>
                  <a:cubicBezTo>
                    <a:pt x="93" y="816"/>
                    <a:pt x="95" y="886"/>
                    <a:pt x="89" y="894"/>
                  </a:cubicBezTo>
                  <a:cubicBezTo>
                    <a:pt x="84" y="901"/>
                    <a:pt x="81" y="912"/>
                    <a:pt x="81" y="912"/>
                  </a:cubicBezTo>
                  <a:cubicBezTo>
                    <a:pt x="81" y="912"/>
                    <a:pt x="96" y="920"/>
                    <a:pt x="96" y="932"/>
                  </a:cubicBezTo>
                  <a:cubicBezTo>
                    <a:pt x="96" y="944"/>
                    <a:pt x="85" y="954"/>
                    <a:pt x="85" y="969"/>
                  </a:cubicBezTo>
                  <a:cubicBezTo>
                    <a:pt x="86" y="985"/>
                    <a:pt x="84" y="998"/>
                    <a:pt x="78" y="1001"/>
                  </a:cubicBezTo>
                  <a:cubicBezTo>
                    <a:pt x="72" y="1004"/>
                    <a:pt x="73" y="1031"/>
                    <a:pt x="65" y="1040"/>
                  </a:cubicBezTo>
                  <a:cubicBezTo>
                    <a:pt x="57" y="1049"/>
                    <a:pt x="44" y="1056"/>
                    <a:pt x="28" y="1052"/>
                  </a:cubicBezTo>
                  <a:cubicBezTo>
                    <a:pt x="12" y="1047"/>
                    <a:pt x="12" y="1026"/>
                    <a:pt x="20" y="1006"/>
                  </a:cubicBezTo>
                  <a:cubicBezTo>
                    <a:pt x="28" y="986"/>
                    <a:pt x="37" y="973"/>
                    <a:pt x="35" y="965"/>
                  </a:cubicBezTo>
                  <a:cubicBezTo>
                    <a:pt x="32" y="957"/>
                    <a:pt x="29" y="945"/>
                    <a:pt x="37" y="937"/>
                  </a:cubicBezTo>
                  <a:cubicBezTo>
                    <a:pt x="45" y="929"/>
                    <a:pt x="36" y="920"/>
                    <a:pt x="31" y="913"/>
                  </a:cubicBezTo>
                  <a:cubicBezTo>
                    <a:pt x="26" y="906"/>
                    <a:pt x="27" y="875"/>
                    <a:pt x="27" y="857"/>
                  </a:cubicBezTo>
                  <a:cubicBezTo>
                    <a:pt x="26" y="840"/>
                    <a:pt x="28" y="755"/>
                    <a:pt x="27" y="724"/>
                  </a:cubicBezTo>
                  <a:cubicBezTo>
                    <a:pt x="26" y="692"/>
                    <a:pt x="23" y="598"/>
                    <a:pt x="28" y="572"/>
                  </a:cubicBezTo>
                  <a:cubicBezTo>
                    <a:pt x="32" y="546"/>
                    <a:pt x="28" y="526"/>
                    <a:pt x="28" y="526"/>
                  </a:cubicBezTo>
                  <a:cubicBezTo>
                    <a:pt x="28" y="526"/>
                    <a:pt x="18" y="531"/>
                    <a:pt x="18" y="522"/>
                  </a:cubicBezTo>
                  <a:cubicBezTo>
                    <a:pt x="18" y="512"/>
                    <a:pt x="22" y="510"/>
                    <a:pt x="17" y="493"/>
                  </a:cubicBezTo>
                  <a:cubicBezTo>
                    <a:pt x="13" y="476"/>
                    <a:pt x="12" y="460"/>
                    <a:pt x="7" y="447"/>
                  </a:cubicBezTo>
                  <a:cubicBezTo>
                    <a:pt x="1" y="434"/>
                    <a:pt x="0" y="412"/>
                    <a:pt x="7" y="405"/>
                  </a:cubicBezTo>
                  <a:cubicBezTo>
                    <a:pt x="13" y="398"/>
                    <a:pt x="4" y="361"/>
                    <a:pt x="9" y="332"/>
                  </a:cubicBezTo>
                  <a:cubicBezTo>
                    <a:pt x="15" y="304"/>
                    <a:pt x="19" y="258"/>
                    <a:pt x="20" y="233"/>
                  </a:cubicBezTo>
                  <a:cubicBezTo>
                    <a:pt x="20" y="209"/>
                    <a:pt x="21" y="191"/>
                    <a:pt x="53" y="183"/>
                  </a:cubicBezTo>
                  <a:cubicBezTo>
                    <a:pt x="85" y="175"/>
                    <a:pt x="109" y="166"/>
                    <a:pt x="113" y="159"/>
                  </a:cubicBezTo>
                  <a:cubicBezTo>
                    <a:pt x="118" y="153"/>
                    <a:pt x="119" y="135"/>
                    <a:pt x="118" y="127"/>
                  </a:cubicBezTo>
                  <a:cubicBezTo>
                    <a:pt x="117" y="119"/>
                    <a:pt x="117" y="113"/>
                    <a:pt x="117" y="108"/>
                  </a:cubicBezTo>
                  <a:cubicBezTo>
                    <a:pt x="117" y="103"/>
                    <a:pt x="107" y="110"/>
                    <a:pt x="105" y="102"/>
                  </a:cubicBezTo>
                  <a:cubicBezTo>
                    <a:pt x="103" y="93"/>
                    <a:pt x="102" y="75"/>
                    <a:pt x="103" y="73"/>
                  </a:cubicBezTo>
                  <a:cubicBezTo>
                    <a:pt x="105" y="72"/>
                    <a:pt x="106" y="72"/>
                    <a:pt x="108" y="72"/>
                  </a:cubicBezTo>
                  <a:cubicBezTo>
                    <a:pt x="108" y="69"/>
                    <a:pt x="107" y="52"/>
                    <a:pt x="108" y="33"/>
                  </a:cubicBezTo>
                  <a:cubicBezTo>
                    <a:pt x="109" y="16"/>
                    <a:pt x="127" y="2"/>
                    <a:pt x="159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27" y="1487"/>
              <a:ext cx="43" cy="40"/>
            </a:xfrm>
            <a:custGeom>
              <a:avLst/>
              <a:gdLst>
                <a:gd name="T0" fmla="*/ 9 w 37"/>
                <a:gd name="T1" fmla="*/ 35 h 35"/>
                <a:gd name="T2" fmla="*/ 9 w 37"/>
                <a:gd name="T3" fmla="*/ 11 h 35"/>
                <a:gd name="T4" fmla="*/ 37 w 37"/>
                <a:gd name="T5" fmla="*/ 8 h 35"/>
                <a:gd name="T6" fmla="*/ 15 w 37"/>
                <a:gd name="T7" fmla="*/ 14 h 35"/>
                <a:gd name="T8" fmla="*/ 9 w 37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5">
                  <a:moveTo>
                    <a:pt x="9" y="35"/>
                  </a:moveTo>
                  <a:cubicBezTo>
                    <a:pt x="9" y="35"/>
                    <a:pt x="0" y="22"/>
                    <a:pt x="9" y="11"/>
                  </a:cubicBezTo>
                  <a:cubicBezTo>
                    <a:pt x="17" y="0"/>
                    <a:pt x="37" y="8"/>
                    <a:pt x="37" y="8"/>
                  </a:cubicBezTo>
                  <a:cubicBezTo>
                    <a:pt x="37" y="8"/>
                    <a:pt x="23" y="8"/>
                    <a:pt x="15" y="14"/>
                  </a:cubicBezTo>
                  <a:cubicBezTo>
                    <a:pt x="8" y="20"/>
                    <a:pt x="10" y="24"/>
                    <a:pt x="9" y="35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10" y="1540"/>
              <a:ext cx="48" cy="17"/>
            </a:xfrm>
            <a:custGeom>
              <a:avLst/>
              <a:gdLst>
                <a:gd name="T0" fmla="*/ 0 w 42"/>
                <a:gd name="T1" fmla="*/ 14 h 15"/>
                <a:gd name="T2" fmla="*/ 20 w 42"/>
                <a:gd name="T3" fmla="*/ 0 h 15"/>
                <a:gd name="T4" fmla="*/ 42 w 42"/>
                <a:gd name="T5" fmla="*/ 15 h 15"/>
                <a:gd name="T6" fmla="*/ 19 w 42"/>
                <a:gd name="T7" fmla="*/ 8 h 15"/>
                <a:gd name="T8" fmla="*/ 0 w 42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">
                  <a:moveTo>
                    <a:pt x="0" y="14"/>
                  </a:moveTo>
                  <a:cubicBezTo>
                    <a:pt x="0" y="14"/>
                    <a:pt x="0" y="0"/>
                    <a:pt x="20" y="0"/>
                  </a:cubicBezTo>
                  <a:cubicBezTo>
                    <a:pt x="39" y="0"/>
                    <a:pt x="42" y="15"/>
                    <a:pt x="42" y="15"/>
                  </a:cubicBezTo>
                  <a:cubicBezTo>
                    <a:pt x="42" y="15"/>
                    <a:pt x="32" y="7"/>
                    <a:pt x="19" y="8"/>
                  </a:cubicBezTo>
                  <a:cubicBezTo>
                    <a:pt x="6" y="8"/>
                    <a:pt x="6" y="8"/>
                    <a:pt x="0" y="14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97" y="1107"/>
              <a:ext cx="130" cy="339"/>
            </a:xfrm>
            <a:custGeom>
              <a:avLst/>
              <a:gdLst>
                <a:gd name="T0" fmla="*/ 109 w 113"/>
                <a:gd name="T1" fmla="*/ 0 h 295"/>
                <a:gd name="T2" fmla="*/ 113 w 113"/>
                <a:gd name="T3" fmla="*/ 8 h 295"/>
                <a:gd name="T4" fmla="*/ 97 w 113"/>
                <a:gd name="T5" fmla="*/ 138 h 295"/>
                <a:gd name="T6" fmla="*/ 103 w 113"/>
                <a:gd name="T7" fmla="*/ 294 h 295"/>
                <a:gd name="T8" fmla="*/ 72 w 113"/>
                <a:gd name="T9" fmla="*/ 295 h 295"/>
                <a:gd name="T10" fmla="*/ 0 w 113"/>
                <a:gd name="T11" fmla="*/ 280 h 295"/>
                <a:gd name="T12" fmla="*/ 15 w 113"/>
                <a:gd name="T13" fmla="*/ 247 h 295"/>
                <a:gd name="T14" fmla="*/ 36 w 113"/>
                <a:gd name="T15" fmla="*/ 78 h 295"/>
                <a:gd name="T16" fmla="*/ 36 w 113"/>
                <a:gd name="T17" fmla="*/ 16 h 295"/>
                <a:gd name="T18" fmla="*/ 38 w 113"/>
                <a:gd name="T19" fmla="*/ 13 h 295"/>
                <a:gd name="T20" fmla="*/ 42 w 113"/>
                <a:gd name="T21" fmla="*/ 4 h 295"/>
                <a:gd name="T22" fmla="*/ 78 w 113"/>
                <a:gd name="T23" fmla="*/ 33 h 295"/>
                <a:gd name="T24" fmla="*/ 109 w 113"/>
                <a:gd name="T2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295">
                  <a:moveTo>
                    <a:pt x="109" y="0"/>
                  </a:moveTo>
                  <a:cubicBezTo>
                    <a:pt x="109" y="3"/>
                    <a:pt x="111" y="5"/>
                    <a:pt x="113" y="8"/>
                  </a:cubicBezTo>
                  <a:cubicBezTo>
                    <a:pt x="109" y="29"/>
                    <a:pt x="100" y="92"/>
                    <a:pt x="97" y="138"/>
                  </a:cubicBezTo>
                  <a:cubicBezTo>
                    <a:pt x="93" y="191"/>
                    <a:pt x="103" y="294"/>
                    <a:pt x="103" y="294"/>
                  </a:cubicBezTo>
                  <a:cubicBezTo>
                    <a:pt x="103" y="294"/>
                    <a:pt x="96" y="295"/>
                    <a:pt x="72" y="295"/>
                  </a:cubicBezTo>
                  <a:cubicBezTo>
                    <a:pt x="48" y="295"/>
                    <a:pt x="0" y="280"/>
                    <a:pt x="0" y="280"/>
                  </a:cubicBezTo>
                  <a:cubicBezTo>
                    <a:pt x="0" y="280"/>
                    <a:pt x="8" y="266"/>
                    <a:pt x="15" y="247"/>
                  </a:cubicBezTo>
                  <a:cubicBezTo>
                    <a:pt x="21" y="228"/>
                    <a:pt x="33" y="147"/>
                    <a:pt x="36" y="78"/>
                  </a:cubicBezTo>
                  <a:cubicBezTo>
                    <a:pt x="38" y="43"/>
                    <a:pt x="38" y="26"/>
                    <a:pt x="36" y="16"/>
                  </a:cubicBezTo>
                  <a:cubicBezTo>
                    <a:pt x="37" y="15"/>
                    <a:pt x="38" y="14"/>
                    <a:pt x="38" y="13"/>
                  </a:cubicBezTo>
                  <a:cubicBezTo>
                    <a:pt x="40" y="11"/>
                    <a:pt x="41" y="8"/>
                    <a:pt x="42" y="4"/>
                  </a:cubicBezTo>
                  <a:cubicBezTo>
                    <a:pt x="49" y="18"/>
                    <a:pt x="67" y="33"/>
                    <a:pt x="78" y="33"/>
                  </a:cubicBezTo>
                  <a:cubicBezTo>
                    <a:pt x="88" y="33"/>
                    <a:pt x="102" y="12"/>
                    <a:pt x="109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57" y="1148"/>
              <a:ext cx="53" cy="334"/>
            </a:xfrm>
            <a:custGeom>
              <a:avLst/>
              <a:gdLst>
                <a:gd name="T0" fmla="*/ 0 w 46"/>
                <a:gd name="T1" fmla="*/ 13 h 290"/>
                <a:gd name="T2" fmla="*/ 23 w 46"/>
                <a:gd name="T3" fmla="*/ 0 h 290"/>
                <a:gd name="T4" fmla="*/ 46 w 46"/>
                <a:gd name="T5" fmla="*/ 13 h 290"/>
                <a:gd name="T6" fmla="*/ 31 w 46"/>
                <a:gd name="T7" fmla="*/ 20 h 290"/>
                <a:gd name="T8" fmla="*/ 37 w 46"/>
                <a:gd name="T9" fmla="*/ 120 h 290"/>
                <a:gd name="T10" fmla="*/ 36 w 46"/>
                <a:gd name="T11" fmla="*/ 266 h 290"/>
                <a:gd name="T12" fmla="*/ 17 w 46"/>
                <a:gd name="T13" fmla="*/ 267 h 290"/>
                <a:gd name="T14" fmla="*/ 16 w 46"/>
                <a:gd name="T15" fmla="*/ 100 h 290"/>
                <a:gd name="T16" fmla="*/ 18 w 46"/>
                <a:gd name="T17" fmla="*/ 21 h 290"/>
                <a:gd name="T18" fmla="*/ 0 w 46"/>
                <a:gd name="T19" fmla="*/ 1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90">
                  <a:moveTo>
                    <a:pt x="0" y="13"/>
                  </a:moveTo>
                  <a:cubicBezTo>
                    <a:pt x="0" y="13"/>
                    <a:pt x="9" y="0"/>
                    <a:pt x="23" y="0"/>
                  </a:cubicBezTo>
                  <a:cubicBezTo>
                    <a:pt x="37" y="0"/>
                    <a:pt x="46" y="13"/>
                    <a:pt x="46" y="13"/>
                  </a:cubicBezTo>
                  <a:cubicBezTo>
                    <a:pt x="46" y="13"/>
                    <a:pt x="31" y="9"/>
                    <a:pt x="31" y="20"/>
                  </a:cubicBezTo>
                  <a:cubicBezTo>
                    <a:pt x="32" y="30"/>
                    <a:pt x="37" y="85"/>
                    <a:pt x="37" y="120"/>
                  </a:cubicBezTo>
                  <a:cubicBezTo>
                    <a:pt x="37" y="156"/>
                    <a:pt x="40" y="249"/>
                    <a:pt x="36" y="266"/>
                  </a:cubicBezTo>
                  <a:cubicBezTo>
                    <a:pt x="32" y="284"/>
                    <a:pt x="20" y="290"/>
                    <a:pt x="17" y="267"/>
                  </a:cubicBezTo>
                  <a:cubicBezTo>
                    <a:pt x="15" y="245"/>
                    <a:pt x="15" y="123"/>
                    <a:pt x="16" y="100"/>
                  </a:cubicBezTo>
                  <a:cubicBezTo>
                    <a:pt x="16" y="76"/>
                    <a:pt x="20" y="27"/>
                    <a:pt x="18" y="21"/>
                  </a:cubicBezTo>
                  <a:cubicBezTo>
                    <a:pt x="15" y="14"/>
                    <a:pt x="8" y="9"/>
                    <a:pt x="0" y="1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67544" y="195486"/>
            <a:ext cx="288032" cy="288032"/>
          </a:xfrm>
          <a:prstGeom prst="ellipse">
            <a:avLst/>
          </a:prstGeom>
          <a:solidFill>
            <a:srgbClr val="00B0F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1981" tIns="91416" rIns="71981" bIns="91416" numCol="1" anchor="ctr" anchorCtr="1" compatLnSpc="1">
            <a:prstTxWarp prst="textNoShape">
              <a:avLst/>
            </a:prstTxWarp>
          </a:bodyPr>
          <a:lstStyle/>
          <a:p>
            <a:endParaRPr lang="en-US" sz="33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8028384" y="-72008"/>
            <a:ext cx="1187624" cy="1131590"/>
            <a:chOff x="5865813" y="1041401"/>
            <a:chExt cx="4919663" cy="4783137"/>
          </a:xfrm>
        </p:grpSpPr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5865813" y="4167188"/>
              <a:ext cx="1654175" cy="1657350"/>
            </a:xfrm>
            <a:custGeom>
              <a:avLst/>
              <a:gdLst>
                <a:gd name="T0" fmla="*/ 966 w 2085"/>
                <a:gd name="T1" fmla="*/ 384 h 2088"/>
                <a:gd name="T2" fmla="*/ 818 w 2085"/>
                <a:gd name="T3" fmla="*/ 418 h 2088"/>
                <a:gd name="T4" fmla="*/ 682 w 2085"/>
                <a:gd name="T5" fmla="*/ 486 h 2088"/>
                <a:gd name="T6" fmla="*/ 566 w 2085"/>
                <a:gd name="T7" fmla="*/ 582 h 2088"/>
                <a:gd name="T8" fmla="*/ 472 w 2085"/>
                <a:gd name="T9" fmla="*/ 704 h 2088"/>
                <a:gd name="T10" fmla="*/ 408 w 2085"/>
                <a:gd name="T11" fmla="*/ 851 h 2088"/>
                <a:gd name="T12" fmla="*/ 380 w 2085"/>
                <a:gd name="T13" fmla="*/ 1013 h 2088"/>
                <a:gd name="T14" fmla="*/ 391 w 2085"/>
                <a:gd name="T15" fmla="*/ 1173 h 2088"/>
                <a:gd name="T16" fmla="*/ 440 w 2085"/>
                <a:gd name="T17" fmla="*/ 1322 h 2088"/>
                <a:gd name="T18" fmla="*/ 521 w 2085"/>
                <a:gd name="T19" fmla="*/ 1455 h 2088"/>
                <a:gd name="T20" fmla="*/ 634 w 2085"/>
                <a:gd name="T21" fmla="*/ 1568 h 2088"/>
                <a:gd name="T22" fmla="*/ 771 w 2085"/>
                <a:gd name="T23" fmla="*/ 1651 h 2088"/>
                <a:gd name="T24" fmla="*/ 914 w 2085"/>
                <a:gd name="T25" fmla="*/ 1696 h 2088"/>
                <a:gd name="T26" fmla="*/ 1043 w 2085"/>
                <a:gd name="T27" fmla="*/ 1710 h 2088"/>
                <a:gd name="T28" fmla="*/ 1196 w 2085"/>
                <a:gd name="T29" fmla="*/ 1691 h 2088"/>
                <a:gd name="T30" fmla="*/ 1337 w 2085"/>
                <a:gd name="T31" fmla="*/ 1640 h 2088"/>
                <a:gd name="T32" fmla="*/ 1465 w 2085"/>
                <a:gd name="T33" fmla="*/ 1557 h 2088"/>
                <a:gd name="T34" fmla="*/ 1572 w 2085"/>
                <a:gd name="T35" fmla="*/ 1448 h 2088"/>
                <a:gd name="T36" fmla="*/ 1651 w 2085"/>
                <a:gd name="T37" fmla="*/ 1312 h 2088"/>
                <a:gd name="T38" fmla="*/ 1698 w 2085"/>
                <a:gd name="T39" fmla="*/ 1156 h 2088"/>
                <a:gd name="T40" fmla="*/ 1705 w 2085"/>
                <a:gd name="T41" fmla="*/ 994 h 2088"/>
                <a:gd name="T42" fmla="*/ 1675 w 2085"/>
                <a:gd name="T43" fmla="*/ 840 h 2088"/>
                <a:gd name="T44" fmla="*/ 1609 w 2085"/>
                <a:gd name="T45" fmla="*/ 697 h 2088"/>
                <a:gd name="T46" fmla="*/ 1512 w 2085"/>
                <a:gd name="T47" fmla="*/ 572 h 2088"/>
                <a:gd name="T48" fmla="*/ 1387 w 2085"/>
                <a:gd name="T49" fmla="*/ 475 h 2088"/>
                <a:gd name="T50" fmla="*/ 1235 w 2085"/>
                <a:gd name="T51" fmla="*/ 407 h 2088"/>
                <a:gd name="T52" fmla="*/ 1107 w 2085"/>
                <a:gd name="T53" fmla="*/ 382 h 2088"/>
                <a:gd name="T54" fmla="*/ 1188 w 2085"/>
                <a:gd name="T55" fmla="*/ 0 h 2088"/>
                <a:gd name="T56" fmla="*/ 1457 w 2085"/>
                <a:gd name="T57" fmla="*/ 245 h 2088"/>
                <a:gd name="T58" fmla="*/ 1615 w 2085"/>
                <a:gd name="T59" fmla="*/ 348 h 2088"/>
                <a:gd name="T60" fmla="*/ 1747 w 2085"/>
                <a:gd name="T61" fmla="*/ 482 h 2088"/>
                <a:gd name="T62" fmla="*/ 2038 w 2085"/>
                <a:gd name="T63" fmla="*/ 699 h 2088"/>
                <a:gd name="T64" fmla="*/ 1923 w 2085"/>
                <a:gd name="T65" fmla="*/ 862 h 2088"/>
                <a:gd name="T66" fmla="*/ 1942 w 2085"/>
                <a:gd name="T67" fmla="*/ 1049 h 2088"/>
                <a:gd name="T68" fmla="*/ 2085 w 2085"/>
                <a:gd name="T69" fmla="*/ 1190 h 2088"/>
                <a:gd name="T70" fmla="*/ 1841 w 2085"/>
                <a:gd name="T71" fmla="*/ 1459 h 2088"/>
                <a:gd name="T72" fmla="*/ 1737 w 2085"/>
                <a:gd name="T73" fmla="*/ 1617 h 2088"/>
                <a:gd name="T74" fmla="*/ 1604 w 2085"/>
                <a:gd name="T75" fmla="*/ 1747 h 2088"/>
                <a:gd name="T76" fmla="*/ 1387 w 2085"/>
                <a:gd name="T77" fmla="*/ 2041 h 2088"/>
                <a:gd name="T78" fmla="*/ 1226 w 2085"/>
                <a:gd name="T79" fmla="*/ 1926 h 2088"/>
                <a:gd name="T80" fmla="*/ 1043 w 2085"/>
                <a:gd name="T81" fmla="*/ 1945 h 2088"/>
                <a:gd name="T82" fmla="*/ 897 w 2085"/>
                <a:gd name="T83" fmla="*/ 2088 h 2088"/>
                <a:gd name="T84" fmla="*/ 628 w 2085"/>
                <a:gd name="T85" fmla="*/ 1843 h 2088"/>
                <a:gd name="T86" fmla="*/ 470 w 2085"/>
                <a:gd name="T87" fmla="*/ 1740 h 2088"/>
                <a:gd name="T88" fmla="*/ 340 w 2085"/>
                <a:gd name="T89" fmla="*/ 1606 h 2088"/>
                <a:gd name="T90" fmla="*/ 49 w 2085"/>
                <a:gd name="T91" fmla="*/ 1390 h 2088"/>
                <a:gd name="T92" fmla="*/ 162 w 2085"/>
                <a:gd name="T93" fmla="*/ 1226 h 2088"/>
                <a:gd name="T94" fmla="*/ 143 w 2085"/>
                <a:gd name="T95" fmla="*/ 1039 h 2088"/>
                <a:gd name="T96" fmla="*/ 0 w 2085"/>
                <a:gd name="T97" fmla="*/ 898 h 2088"/>
                <a:gd name="T98" fmla="*/ 244 w 2085"/>
                <a:gd name="T99" fmla="*/ 629 h 2088"/>
                <a:gd name="T100" fmla="*/ 350 w 2085"/>
                <a:gd name="T101" fmla="*/ 471 h 2088"/>
                <a:gd name="T102" fmla="*/ 481 w 2085"/>
                <a:gd name="T103" fmla="*/ 341 h 2088"/>
                <a:gd name="T104" fmla="*/ 697 w 2085"/>
                <a:gd name="T105" fmla="*/ 47 h 2088"/>
                <a:gd name="T106" fmla="*/ 859 w 2085"/>
                <a:gd name="T107" fmla="*/ 162 h 2088"/>
                <a:gd name="T108" fmla="*/ 1043 w 2085"/>
                <a:gd name="T109" fmla="*/ 143 h 2088"/>
                <a:gd name="T110" fmla="*/ 1188 w 2085"/>
                <a:gd name="T111" fmla="*/ 0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85" h="2088">
                  <a:moveTo>
                    <a:pt x="1043" y="378"/>
                  </a:moveTo>
                  <a:lnTo>
                    <a:pt x="966" y="384"/>
                  </a:lnTo>
                  <a:lnTo>
                    <a:pt x="891" y="397"/>
                  </a:lnTo>
                  <a:lnTo>
                    <a:pt x="818" y="418"/>
                  </a:lnTo>
                  <a:lnTo>
                    <a:pt x="748" y="448"/>
                  </a:lnTo>
                  <a:lnTo>
                    <a:pt x="682" y="486"/>
                  </a:lnTo>
                  <a:lnTo>
                    <a:pt x="620" y="531"/>
                  </a:lnTo>
                  <a:lnTo>
                    <a:pt x="566" y="582"/>
                  </a:lnTo>
                  <a:lnTo>
                    <a:pt x="515" y="640"/>
                  </a:lnTo>
                  <a:lnTo>
                    <a:pt x="472" y="704"/>
                  </a:lnTo>
                  <a:lnTo>
                    <a:pt x="436" y="776"/>
                  </a:lnTo>
                  <a:lnTo>
                    <a:pt x="408" y="851"/>
                  </a:lnTo>
                  <a:lnTo>
                    <a:pt x="387" y="932"/>
                  </a:lnTo>
                  <a:lnTo>
                    <a:pt x="380" y="1013"/>
                  </a:lnTo>
                  <a:lnTo>
                    <a:pt x="380" y="1094"/>
                  </a:lnTo>
                  <a:lnTo>
                    <a:pt x="391" y="1173"/>
                  </a:lnTo>
                  <a:lnTo>
                    <a:pt x="412" y="1248"/>
                  </a:lnTo>
                  <a:lnTo>
                    <a:pt x="440" y="1322"/>
                  </a:lnTo>
                  <a:lnTo>
                    <a:pt x="476" y="1391"/>
                  </a:lnTo>
                  <a:lnTo>
                    <a:pt x="521" y="1455"/>
                  </a:lnTo>
                  <a:lnTo>
                    <a:pt x="573" y="1516"/>
                  </a:lnTo>
                  <a:lnTo>
                    <a:pt x="634" y="1568"/>
                  </a:lnTo>
                  <a:lnTo>
                    <a:pt x="699" y="1614"/>
                  </a:lnTo>
                  <a:lnTo>
                    <a:pt x="771" y="1651"/>
                  </a:lnTo>
                  <a:lnTo>
                    <a:pt x="850" y="1681"/>
                  </a:lnTo>
                  <a:lnTo>
                    <a:pt x="914" y="1696"/>
                  </a:lnTo>
                  <a:lnTo>
                    <a:pt x="979" y="1706"/>
                  </a:lnTo>
                  <a:lnTo>
                    <a:pt x="1043" y="1710"/>
                  </a:lnTo>
                  <a:lnTo>
                    <a:pt x="1120" y="1704"/>
                  </a:lnTo>
                  <a:lnTo>
                    <a:pt x="1196" y="1691"/>
                  </a:lnTo>
                  <a:lnTo>
                    <a:pt x="1267" y="1670"/>
                  </a:lnTo>
                  <a:lnTo>
                    <a:pt x="1337" y="1640"/>
                  </a:lnTo>
                  <a:lnTo>
                    <a:pt x="1402" y="1602"/>
                  </a:lnTo>
                  <a:lnTo>
                    <a:pt x="1465" y="1557"/>
                  </a:lnTo>
                  <a:lnTo>
                    <a:pt x="1521" y="1506"/>
                  </a:lnTo>
                  <a:lnTo>
                    <a:pt x="1572" y="1448"/>
                  </a:lnTo>
                  <a:lnTo>
                    <a:pt x="1615" y="1384"/>
                  </a:lnTo>
                  <a:lnTo>
                    <a:pt x="1651" y="1312"/>
                  </a:lnTo>
                  <a:lnTo>
                    <a:pt x="1679" y="1237"/>
                  </a:lnTo>
                  <a:lnTo>
                    <a:pt x="1698" y="1156"/>
                  </a:lnTo>
                  <a:lnTo>
                    <a:pt x="1707" y="1075"/>
                  </a:lnTo>
                  <a:lnTo>
                    <a:pt x="1705" y="994"/>
                  </a:lnTo>
                  <a:lnTo>
                    <a:pt x="1694" y="915"/>
                  </a:lnTo>
                  <a:lnTo>
                    <a:pt x="1675" y="840"/>
                  </a:lnTo>
                  <a:lnTo>
                    <a:pt x="1647" y="766"/>
                  </a:lnTo>
                  <a:lnTo>
                    <a:pt x="1609" y="697"/>
                  </a:lnTo>
                  <a:lnTo>
                    <a:pt x="1564" y="633"/>
                  </a:lnTo>
                  <a:lnTo>
                    <a:pt x="1512" y="572"/>
                  </a:lnTo>
                  <a:lnTo>
                    <a:pt x="1453" y="520"/>
                  </a:lnTo>
                  <a:lnTo>
                    <a:pt x="1387" y="475"/>
                  </a:lnTo>
                  <a:lnTo>
                    <a:pt x="1314" y="437"/>
                  </a:lnTo>
                  <a:lnTo>
                    <a:pt x="1235" y="407"/>
                  </a:lnTo>
                  <a:lnTo>
                    <a:pt x="1171" y="392"/>
                  </a:lnTo>
                  <a:lnTo>
                    <a:pt x="1107" y="382"/>
                  </a:lnTo>
                  <a:lnTo>
                    <a:pt x="1043" y="378"/>
                  </a:lnTo>
                  <a:close/>
                  <a:moveTo>
                    <a:pt x="1188" y="0"/>
                  </a:moveTo>
                  <a:lnTo>
                    <a:pt x="1502" y="96"/>
                  </a:lnTo>
                  <a:lnTo>
                    <a:pt x="1457" y="245"/>
                  </a:lnTo>
                  <a:lnTo>
                    <a:pt x="1540" y="294"/>
                  </a:lnTo>
                  <a:lnTo>
                    <a:pt x="1615" y="348"/>
                  </a:lnTo>
                  <a:lnTo>
                    <a:pt x="1684" y="412"/>
                  </a:lnTo>
                  <a:lnTo>
                    <a:pt x="1747" y="482"/>
                  </a:lnTo>
                  <a:lnTo>
                    <a:pt x="1884" y="409"/>
                  </a:lnTo>
                  <a:lnTo>
                    <a:pt x="2038" y="699"/>
                  </a:lnTo>
                  <a:lnTo>
                    <a:pt x="1901" y="772"/>
                  </a:lnTo>
                  <a:lnTo>
                    <a:pt x="1923" y="862"/>
                  </a:lnTo>
                  <a:lnTo>
                    <a:pt x="1938" y="955"/>
                  </a:lnTo>
                  <a:lnTo>
                    <a:pt x="1942" y="1049"/>
                  </a:lnTo>
                  <a:lnTo>
                    <a:pt x="1936" y="1145"/>
                  </a:lnTo>
                  <a:lnTo>
                    <a:pt x="2085" y="1190"/>
                  </a:lnTo>
                  <a:lnTo>
                    <a:pt x="1991" y="1504"/>
                  </a:lnTo>
                  <a:lnTo>
                    <a:pt x="1841" y="1459"/>
                  </a:lnTo>
                  <a:lnTo>
                    <a:pt x="1794" y="1542"/>
                  </a:lnTo>
                  <a:lnTo>
                    <a:pt x="1737" y="1617"/>
                  </a:lnTo>
                  <a:lnTo>
                    <a:pt x="1673" y="1687"/>
                  </a:lnTo>
                  <a:lnTo>
                    <a:pt x="1604" y="1747"/>
                  </a:lnTo>
                  <a:lnTo>
                    <a:pt x="1677" y="1885"/>
                  </a:lnTo>
                  <a:lnTo>
                    <a:pt x="1387" y="2041"/>
                  </a:lnTo>
                  <a:lnTo>
                    <a:pt x="1314" y="1903"/>
                  </a:lnTo>
                  <a:lnTo>
                    <a:pt x="1226" y="1926"/>
                  </a:lnTo>
                  <a:lnTo>
                    <a:pt x="1136" y="1939"/>
                  </a:lnTo>
                  <a:lnTo>
                    <a:pt x="1043" y="1945"/>
                  </a:lnTo>
                  <a:lnTo>
                    <a:pt x="942" y="1939"/>
                  </a:lnTo>
                  <a:lnTo>
                    <a:pt x="897" y="2088"/>
                  </a:lnTo>
                  <a:lnTo>
                    <a:pt x="583" y="1992"/>
                  </a:lnTo>
                  <a:lnTo>
                    <a:pt x="628" y="1843"/>
                  </a:lnTo>
                  <a:lnTo>
                    <a:pt x="545" y="1794"/>
                  </a:lnTo>
                  <a:lnTo>
                    <a:pt x="470" y="1740"/>
                  </a:lnTo>
                  <a:lnTo>
                    <a:pt x="402" y="1676"/>
                  </a:lnTo>
                  <a:lnTo>
                    <a:pt x="340" y="1606"/>
                  </a:lnTo>
                  <a:lnTo>
                    <a:pt x="203" y="1679"/>
                  </a:lnTo>
                  <a:lnTo>
                    <a:pt x="49" y="1390"/>
                  </a:lnTo>
                  <a:lnTo>
                    <a:pt x="186" y="1316"/>
                  </a:lnTo>
                  <a:lnTo>
                    <a:pt x="162" y="1226"/>
                  </a:lnTo>
                  <a:lnTo>
                    <a:pt x="149" y="1133"/>
                  </a:lnTo>
                  <a:lnTo>
                    <a:pt x="143" y="1039"/>
                  </a:lnTo>
                  <a:lnTo>
                    <a:pt x="149" y="943"/>
                  </a:lnTo>
                  <a:lnTo>
                    <a:pt x="0" y="898"/>
                  </a:lnTo>
                  <a:lnTo>
                    <a:pt x="96" y="584"/>
                  </a:lnTo>
                  <a:lnTo>
                    <a:pt x="244" y="629"/>
                  </a:lnTo>
                  <a:lnTo>
                    <a:pt x="293" y="546"/>
                  </a:lnTo>
                  <a:lnTo>
                    <a:pt x="350" y="471"/>
                  </a:lnTo>
                  <a:lnTo>
                    <a:pt x="412" y="401"/>
                  </a:lnTo>
                  <a:lnTo>
                    <a:pt x="481" y="341"/>
                  </a:lnTo>
                  <a:lnTo>
                    <a:pt x="408" y="203"/>
                  </a:lnTo>
                  <a:lnTo>
                    <a:pt x="697" y="47"/>
                  </a:lnTo>
                  <a:lnTo>
                    <a:pt x="771" y="185"/>
                  </a:lnTo>
                  <a:lnTo>
                    <a:pt x="859" y="162"/>
                  </a:lnTo>
                  <a:lnTo>
                    <a:pt x="949" y="149"/>
                  </a:lnTo>
                  <a:lnTo>
                    <a:pt x="1043" y="143"/>
                  </a:lnTo>
                  <a:lnTo>
                    <a:pt x="1143" y="149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8064501" y="1041401"/>
              <a:ext cx="2720975" cy="2725738"/>
            </a:xfrm>
            <a:custGeom>
              <a:avLst/>
              <a:gdLst>
                <a:gd name="T0" fmla="*/ 1517 w 3429"/>
                <a:gd name="T1" fmla="*/ 641 h 3434"/>
                <a:gd name="T2" fmla="*/ 1237 w 3429"/>
                <a:gd name="T3" fmla="*/ 733 h 3434"/>
                <a:gd name="T4" fmla="*/ 993 w 3429"/>
                <a:gd name="T5" fmla="*/ 895 h 3434"/>
                <a:gd name="T6" fmla="*/ 799 w 3429"/>
                <a:gd name="T7" fmla="*/ 1121 h 3434"/>
                <a:gd name="T8" fmla="*/ 670 w 3429"/>
                <a:gd name="T9" fmla="*/ 1399 h 3434"/>
                <a:gd name="T10" fmla="*/ 623 w 3429"/>
                <a:gd name="T11" fmla="*/ 1706 h 3434"/>
                <a:gd name="T12" fmla="*/ 660 w 3429"/>
                <a:gd name="T13" fmla="*/ 2004 h 3434"/>
                <a:gd name="T14" fmla="*/ 775 w 3429"/>
                <a:gd name="T15" fmla="*/ 2275 h 3434"/>
                <a:gd name="T16" fmla="*/ 959 w 3429"/>
                <a:gd name="T17" fmla="*/ 2508 h 3434"/>
                <a:gd name="T18" fmla="*/ 1203 w 3429"/>
                <a:gd name="T19" fmla="*/ 2685 h 3434"/>
                <a:gd name="T20" fmla="*/ 1502 w 3429"/>
                <a:gd name="T21" fmla="*/ 2791 h 3434"/>
                <a:gd name="T22" fmla="*/ 1814 w 3429"/>
                <a:gd name="T23" fmla="*/ 2808 h 3434"/>
                <a:gd name="T24" fmla="*/ 2102 w 3429"/>
                <a:gd name="T25" fmla="*/ 2740 h 3434"/>
                <a:gd name="T26" fmla="*/ 2360 w 3429"/>
                <a:gd name="T27" fmla="*/ 2600 h 3434"/>
                <a:gd name="T28" fmla="*/ 2572 w 3429"/>
                <a:gd name="T29" fmla="*/ 2395 h 3434"/>
                <a:gd name="T30" fmla="*/ 2724 w 3429"/>
                <a:gd name="T31" fmla="*/ 2134 h 3434"/>
                <a:gd name="T32" fmla="*/ 2801 w 3429"/>
                <a:gd name="T33" fmla="*/ 1830 h 3434"/>
                <a:gd name="T34" fmla="*/ 2790 w 3429"/>
                <a:gd name="T35" fmla="*/ 1529 h 3434"/>
                <a:gd name="T36" fmla="*/ 2700 w 3429"/>
                <a:gd name="T37" fmla="*/ 1247 h 3434"/>
                <a:gd name="T38" fmla="*/ 2538 w 3429"/>
                <a:gd name="T39" fmla="*/ 998 h 3434"/>
                <a:gd name="T40" fmla="*/ 2313 w 3429"/>
                <a:gd name="T41" fmla="*/ 802 h 3434"/>
                <a:gd name="T42" fmla="*/ 2033 w 3429"/>
                <a:gd name="T43" fmla="*/ 671 h 3434"/>
                <a:gd name="T44" fmla="*/ 1715 w 3429"/>
                <a:gd name="T45" fmla="*/ 624 h 3434"/>
                <a:gd name="T46" fmla="*/ 2395 w 3429"/>
                <a:gd name="T47" fmla="*/ 403 h 3434"/>
                <a:gd name="T48" fmla="*/ 2657 w 3429"/>
                <a:gd name="T49" fmla="*/ 575 h 3434"/>
                <a:gd name="T50" fmla="*/ 2871 w 3429"/>
                <a:gd name="T51" fmla="*/ 793 h 3434"/>
                <a:gd name="T52" fmla="*/ 3125 w 3429"/>
                <a:gd name="T53" fmla="*/ 1269 h 3434"/>
                <a:gd name="T54" fmla="*/ 3191 w 3429"/>
                <a:gd name="T55" fmla="*/ 1633 h 3434"/>
                <a:gd name="T56" fmla="*/ 3429 w 3429"/>
                <a:gd name="T57" fmla="*/ 1957 h 3434"/>
                <a:gd name="T58" fmla="*/ 2976 w 3429"/>
                <a:gd name="T59" fmla="*/ 2491 h 3434"/>
                <a:gd name="T60" fmla="*/ 2788 w 3429"/>
                <a:gd name="T61" fmla="*/ 2736 h 3434"/>
                <a:gd name="T62" fmla="*/ 2758 w 3429"/>
                <a:gd name="T63" fmla="*/ 3101 h 3434"/>
                <a:gd name="T64" fmla="*/ 2053 w 3429"/>
                <a:gd name="T65" fmla="*/ 3160 h 3434"/>
                <a:gd name="T66" fmla="*/ 1715 w 3429"/>
                <a:gd name="T67" fmla="*/ 3199 h 3434"/>
                <a:gd name="T68" fmla="*/ 1476 w 3429"/>
                <a:gd name="T69" fmla="*/ 3434 h 3434"/>
                <a:gd name="T70" fmla="*/ 942 w 3429"/>
                <a:gd name="T71" fmla="*/ 2981 h 3434"/>
                <a:gd name="T72" fmla="*/ 696 w 3429"/>
                <a:gd name="T73" fmla="*/ 2792 h 3434"/>
                <a:gd name="T74" fmla="*/ 331 w 3429"/>
                <a:gd name="T75" fmla="*/ 2762 h 3434"/>
                <a:gd name="T76" fmla="*/ 273 w 3429"/>
                <a:gd name="T77" fmla="*/ 2047 h 3434"/>
                <a:gd name="T78" fmla="*/ 235 w 3429"/>
                <a:gd name="T79" fmla="*/ 1678 h 3434"/>
                <a:gd name="T80" fmla="*/ 156 w 3429"/>
                <a:gd name="T81" fmla="*/ 961 h 3434"/>
                <a:gd name="T82" fmla="*/ 510 w 3429"/>
                <a:gd name="T83" fmla="*/ 857 h 3434"/>
                <a:gd name="T84" fmla="*/ 715 w 3429"/>
                <a:gd name="T85" fmla="*/ 625 h 3434"/>
                <a:gd name="T86" fmla="*/ 1147 w 3429"/>
                <a:gd name="T87" fmla="*/ 79 h 3434"/>
                <a:gd name="T88" fmla="*/ 1487 w 3429"/>
                <a:gd name="T89" fmla="*/ 253 h 3434"/>
                <a:gd name="T90" fmla="*/ 1798 w 3429"/>
                <a:gd name="T91" fmla="*/ 238 h 3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29" h="3434">
                  <a:moveTo>
                    <a:pt x="1715" y="624"/>
                  </a:moveTo>
                  <a:lnTo>
                    <a:pt x="1615" y="627"/>
                  </a:lnTo>
                  <a:lnTo>
                    <a:pt x="1517" y="641"/>
                  </a:lnTo>
                  <a:lnTo>
                    <a:pt x="1422" y="663"/>
                  </a:lnTo>
                  <a:lnTo>
                    <a:pt x="1328" y="695"/>
                  </a:lnTo>
                  <a:lnTo>
                    <a:pt x="1237" y="733"/>
                  </a:lnTo>
                  <a:lnTo>
                    <a:pt x="1153" y="780"/>
                  </a:lnTo>
                  <a:lnTo>
                    <a:pt x="1070" y="834"/>
                  </a:lnTo>
                  <a:lnTo>
                    <a:pt x="993" y="895"/>
                  </a:lnTo>
                  <a:lnTo>
                    <a:pt x="923" y="964"/>
                  </a:lnTo>
                  <a:lnTo>
                    <a:pt x="858" y="1040"/>
                  </a:lnTo>
                  <a:lnTo>
                    <a:pt x="799" y="1121"/>
                  </a:lnTo>
                  <a:lnTo>
                    <a:pt x="748" y="1207"/>
                  </a:lnTo>
                  <a:lnTo>
                    <a:pt x="705" y="1301"/>
                  </a:lnTo>
                  <a:lnTo>
                    <a:pt x="670" y="1399"/>
                  </a:lnTo>
                  <a:lnTo>
                    <a:pt x="643" y="1501"/>
                  </a:lnTo>
                  <a:lnTo>
                    <a:pt x="628" y="1604"/>
                  </a:lnTo>
                  <a:lnTo>
                    <a:pt x="623" y="1706"/>
                  </a:lnTo>
                  <a:lnTo>
                    <a:pt x="626" y="1806"/>
                  </a:lnTo>
                  <a:lnTo>
                    <a:pt x="639" y="1906"/>
                  </a:lnTo>
                  <a:lnTo>
                    <a:pt x="660" y="2004"/>
                  </a:lnTo>
                  <a:lnTo>
                    <a:pt x="690" y="2098"/>
                  </a:lnTo>
                  <a:lnTo>
                    <a:pt x="730" y="2188"/>
                  </a:lnTo>
                  <a:lnTo>
                    <a:pt x="775" y="2275"/>
                  </a:lnTo>
                  <a:lnTo>
                    <a:pt x="829" y="2358"/>
                  </a:lnTo>
                  <a:lnTo>
                    <a:pt x="891" y="2435"/>
                  </a:lnTo>
                  <a:lnTo>
                    <a:pt x="959" y="2508"/>
                  </a:lnTo>
                  <a:lnTo>
                    <a:pt x="1034" y="2574"/>
                  </a:lnTo>
                  <a:lnTo>
                    <a:pt x="1117" y="2632"/>
                  </a:lnTo>
                  <a:lnTo>
                    <a:pt x="1203" y="2685"/>
                  </a:lnTo>
                  <a:lnTo>
                    <a:pt x="1297" y="2728"/>
                  </a:lnTo>
                  <a:lnTo>
                    <a:pt x="1397" y="2764"/>
                  </a:lnTo>
                  <a:lnTo>
                    <a:pt x="1502" y="2791"/>
                  </a:lnTo>
                  <a:lnTo>
                    <a:pt x="1610" y="2806"/>
                  </a:lnTo>
                  <a:lnTo>
                    <a:pt x="1715" y="2811"/>
                  </a:lnTo>
                  <a:lnTo>
                    <a:pt x="1814" y="2808"/>
                  </a:lnTo>
                  <a:lnTo>
                    <a:pt x="1912" y="2792"/>
                  </a:lnTo>
                  <a:lnTo>
                    <a:pt x="2008" y="2770"/>
                  </a:lnTo>
                  <a:lnTo>
                    <a:pt x="2102" y="2740"/>
                  </a:lnTo>
                  <a:lnTo>
                    <a:pt x="2190" y="2702"/>
                  </a:lnTo>
                  <a:lnTo>
                    <a:pt x="2277" y="2655"/>
                  </a:lnTo>
                  <a:lnTo>
                    <a:pt x="2360" y="2600"/>
                  </a:lnTo>
                  <a:lnTo>
                    <a:pt x="2435" y="2538"/>
                  </a:lnTo>
                  <a:lnTo>
                    <a:pt x="2506" y="2471"/>
                  </a:lnTo>
                  <a:lnTo>
                    <a:pt x="2572" y="2395"/>
                  </a:lnTo>
                  <a:lnTo>
                    <a:pt x="2630" y="2314"/>
                  </a:lnTo>
                  <a:lnTo>
                    <a:pt x="2681" y="2228"/>
                  </a:lnTo>
                  <a:lnTo>
                    <a:pt x="2724" y="2134"/>
                  </a:lnTo>
                  <a:lnTo>
                    <a:pt x="2760" y="2036"/>
                  </a:lnTo>
                  <a:lnTo>
                    <a:pt x="2785" y="1934"/>
                  </a:lnTo>
                  <a:lnTo>
                    <a:pt x="2801" y="1830"/>
                  </a:lnTo>
                  <a:lnTo>
                    <a:pt x="2807" y="1729"/>
                  </a:lnTo>
                  <a:lnTo>
                    <a:pt x="2803" y="1629"/>
                  </a:lnTo>
                  <a:lnTo>
                    <a:pt x="2790" y="1529"/>
                  </a:lnTo>
                  <a:lnTo>
                    <a:pt x="2769" y="1431"/>
                  </a:lnTo>
                  <a:lnTo>
                    <a:pt x="2739" y="1337"/>
                  </a:lnTo>
                  <a:lnTo>
                    <a:pt x="2700" y="1247"/>
                  </a:lnTo>
                  <a:lnTo>
                    <a:pt x="2655" y="1158"/>
                  </a:lnTo>
                  <a:lnTo>
                    <a:pt x="2600" y="1077"/>
                  </a:lnTo>
                  <a:lnTo>
                    <a:pt x="2538" y="998"/>
                  </a:lnTo>
                  <a:lnTo>
                    <a:pt x="2471" y="927"/>
                  </a:lnTo>
                  <a:lnTo>
                    <a:pt x="2395" y="861"/>
                  </a:lnTo>
                  <a:lnTo>
                    <a:pt x="2313" y="802"/>
                  </a:lnTo>
                  <a:lnTo>
                    <a:pt x="2224" y="750"/>
                  </a:lnTo>
                  <a:lnTo>
                    <a:pt x="2132" y="706"/>
                  </a:lnTo>
                  <a:lnTo>
                    <a:pt x="2033" y="671"/>
                  </a:lnTo>
                  <a:lnTo>
                    <a:pt x="1925" y="644"/>
                  </a:lnTo>
                  <a:lnTo>
                    <a:pt x="1820" y="629"/>
                  </a:lnTo>
                  <a:lnTo>
                    <a:pt x="1715" y="624"/>
                  </a:lnTo>
                  <a:close/>
                  <a:moveTo>
                    <a:pt x="1954" y="0"/>
                  </a:moveTo>
                  <a:lnTo>
                    <a:pt x="2471" y="157"/>
                  </a:lnTo>
                  <a:lnTo>
                    <a:pt x="2395" y="403"/>
                  </a:lnTo>
                  <a:lnTo>
                    <a:pt x="2487" y="454"/>
                  </a:lnTo>
                  <a:lnTo>
                    <a:pt x="2574" y="513"/>
                  </a:lnTo>
                  <a:lnTo>
                    <a:pt x="2657" y="575"/>
                  </a:lnTo>
                  <a:lnTo>
                    <a:pt x="2732" y="642"/>
                  </a:lnTo>
                  <a:lnTo>
                    <a:pt x="2803" y="716"/>
                  </a:lnTo>
                  <a:lnTo>
                    <a:pt x="2871" y="793"/>
                  </a:lnTo>
                  <a:lnTo>
                    <a:pt x="3097" y="673"/>
                  </a:lnTo>
                  <a:lnTo>
                    <a:pt x="3350" y="1149"/>
                  </a:lnTo>
                  <a:lnTo>
                    <a:pt x="3125" y="1269"/>
                  </a:lnTo>
                  <a:lnTo>
                    <a:pt x="3157" y="1388"/>
                  </a:lnTo>
                  <a:lnTo>
                    <a:pt x="3179" y="1508"/>
                  </a:lnTo>
                  <a:lnTo>
                    <a:pt x="3191" y="1633"/>
                  </a:lnTo>
                  <a:lnTo>
                    <a:pt x="3192" y="1757"/>
                  </a:lnTo>
                  <a:lnTo>
                    <a:pt x="3185" y="1881"/>
                  </a:lnTo>
                  <a:lnTo>
                    <a:pt x="3429" y="1957"/>
                  </a:lnTo>
                  <a:lnTo>
                    <a:pt x="3271" y="2474"/>
                  </a:lnTo>
                  <a:lnTo>
                    <a:pt x="3027" y="2399"/>
                  </a:lnTo>
                  <a:lnTo>
                    <a:pt x="2976" y="2491"/>
                  </a:lnTo>
                  <a:lnTo>
                    <a:pt x="2918" y="2578"/>
                  </a:lnTo>
                  <a:lnTo>
                    <a:pt x="2856" y="2661"/>
                  </a:lnTo>
                  <a:lnTo>
                    <a:pt x="2788" y="2736"/>
                  </a:lnTo>
                  <a:lnTo>
                    <a:pt x="2715" y="2809"/>
                  </a:lnTo>
                  <a:lnTo>
                    <a:pt x="2638" y="2875"/>
                  </a:lnTo>
                  <a:lnTo>
                    <a:pt x="2758" y="3101"/>
                  </a:lnTo>
                  <a:lnTo>
                    <a:pt x="2281" y="3355"/>
                  </a:lnTo>
                  <a:lnTo>
                    <a:pt x="2160" y="3129"/>
                  </a:lnTo>
                  <a:lnTo>
                    <a:pt x="2053" y="3160"/>
                  </a:lnTo>
                  <a:lnTo>
                    <a:pt x="1942" y="3180"/>
                  </a:lnTo>
                  <a:lnTo>
                    <a:pt x="1829" y="3194"/>
                  </a:lnTo>
                  <a:lnTo>
                    <a:pt x="1715" y="3199"/>
                  </a:lnTo>
                  <a:lnTo>
                    <a:pt x="1632" y="3195"/>
                  </a:lnTo>
                  <a:lnTo>
                    <a:pt x="1549" y="3190"/>
                  </a:lnTo>
                  <a:lnTo>
                    <a:pt x="1476" y="3434"/>
                  </a:lnTo>
                  <a:lnTo>
                    <a:pt x="959" y="3278"/>
                  </a:lnTo>
                  <a:lnTo>
                    <a:pt x="1032" y="3032"/>
                  </a:lnTo>
                  <a:lnTo>
                    <a:pt x="942" y="2981"/>
                  </a:lnTo>
                  <a:lnTo>
                    <a:pt x="856" y="2922"/>
                  </a:lnTo>
                  <a:lnTo>
                    <a:pt x="773" y="2860"/>
                  </a:lnTo>
                  <a:lnTo>
                    <a:pt x="696" y="2792"/>
                  </a:lnTo>
                  <a:lnTo>
                    <a:pt x="624" y="2719"/>
                  </a:lnTo>
                  <a:lnTo>
                    <a:pt x="559" y="2642"/>
                  </a:lnTo>
                  <a:lnTo>
                    <a:pt x="331" y="2762"/>
                  </a:lnTo>
                  <a:lnTo>
                    <a:pt x="79" y="2286"/>
                  </a:lnTo>
                  <a:lnTo>
                    <a:pt x="305" y="2164"/>
                  </a:lnTo>
                  <a:lnTo>
                    <a:pt x="273" y="2047"/>
                  </a:lnTo>
                  <a:lnTo>
                    <a:pt x="250" y="1926"/>
                  </a:lnTo>
                  <a:lnTo>
                    <a:pt x="237" y="1802"/>
                  </a:lnTo>
                  <a:lnTo>
                    <a:pt x="235" y="1678"/>
                  </a:lnTo>
                  <a:lnTo>
                    <a:pt x="245" y="1552"/>
                  </a:lnTo>
                  <a:lnTo>
                    <a:pt x="0" y="1478"/>
                  </a:lnTo>
                  <a:lnTo>
                    <a:pt x="156" y="961"/>
                  </a:lnTo>
                  <a:lnTo>
                    <a:pt x="403" y="1034"/>
                  </a:lnTo>
                  <a:lnTo>
                    <a:pt x="453" y="944"/>
                  </a:lnTo>
                  <a:lnTo>
                    <a:pt x="510" y="857"/>
                  </a:lnTo>
                  <a:lnTo>
                    <a:pt x="574" y="774"/>
                  </a:lnTo>
                  <a:lnTo>
                    <a:pt x="641" y="697"/>
                  </a:lnTo>
                  <a:lnTo>
                    <a:pt x="715" y="625"/>
                  </a:lnTo>
                  <a:lnTo>
                    <a:pt x="792" y="560"/>
                  </a:lnTo>
                  <a:lnTo>
                    <a:pt x="671" y="334"/>
                  </a:lnTo>
                  <a:lnTo>
                    <a:pt x="1147" y="79"/>
                  </a:lnTo>
                  <a:lnTo>
                    <a:pt x="1267" y="305"/>
                  </a:lnTo>
                  <a:lnTo>
                    <a:pt x="1376" y="275"/>
                  </a:lnTo>
                  <a:lnTo>
                    <a:pt x="1487" y="253"/>
                  </a:lnTo>
                  <a:lnTo>
                    <a:pt x="1600" y="240"/>
                  </a:lnTo>
                  <a:lnTo>
                    <a:pt x="1715" y="236"/>
                  </a:lnTo>
                  <a:lnTo>
                    <a:pt x="1798" y="238"/>
                  </a:lnTo>
                  <a:lnTo>
                    <a:pt x="1878" y="245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8"/>
            <p:cNvSpPr>
              <a:spLocks/>
            </p:cNvSpPr>
            <p:nvPr/>
          </p:nvSpPr>
          <p:spPr bwMode="auto">
            <a:xfrm>
              <a:off x="7623176" y="4522788"/>
              <a:ext cx="1211263" cy="530225"/>
            </a:xfrm>
            <a:custGeom>
              <a:avLst/>
              <a:gdLst>
                <a:gd name="T0" fmla="*/ 368 w 1524"/>
                <a:gd name="T1" fmla="*/ 0 h 669"/>
                <a:gd name="T2" fmla="*/ 1154 w 1524"/>
                <a:gd name="T3" fmla="*/ 0 h 669"/>
                <a:gd name="T4" fmla="*/ 1524 w 1524"/>
                <a:gd name="T5" fmla="*/ 669 h 669"/>
                <a:gd name="T6" fmla="*/ 0 w 1524"/>
                <a:gd name="T7" fmla="*/ 669 h 669"/>
                <a:gd name="T8" fmla="*/ 368 w 1524"/>
                <a:gd name="T9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4" h="669">
                  <a:moveTo>
                    <a:pt x="368" y="0"/>
                  </a:moveTo>
                  <a:lnTo>
                    <a:pt x="1154" y="0"/>
                  </a:lnTo>
                  <a:lnTo>
                    <a:pt x="1524" y="669"/>
                  </a:lnTo>
                  <a:lnTo>
                    <a:pt x="0" y="669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6BC2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6605588" y="2232026"/>
              <a:ext cx="3244850" cy="2425700"/>
            </a:xfrm>
            <a:custGeom>
              <a:avLst/>
              <a:gdLst>
                <a:gd name="T0" fmla="*/ 190 w 4088"/>
                <a:gd name="T1" fmla="*/ 0 h 3056"/>
                <a:gd name="T2" fmla="*/ 3898 w 4088"/>
                <a:gd name="T3" fmla="*/ 0 h 3056"/>
                <a:gd name="T4" fmla="*/ 3943 w 4088"/>
                <a:gd name="T5" fmla="*/ 6 h 3056"/>
                <a:gd name="T6" fmla="*/ 3982 w 4088"/>
                <a:gd name="T7" fmla="*/ 19 h 3056"/>
                <a:gd name="T8" fmla="*/ 4018 w 4088"/>
                <a:gd name="T9" fmla="*/ 41 h 3056"/>
                <a:gd name="T10" fmla="*/ 4046 w 4088"/>
                <a:gd name="T11" fmla="*/ 71 h 3056"/>
                <a:gd name="T12" fmla="*/ 4069 w 4088"/>
                <a:gd name="T13" fmla="*/ 107 h 3056"/>
                <a:gd name="T14" fmla="*/ 4084 w 4088"/>
                <a:gd name="T15" fmla="*/ 147 h 3056"/>
                <a:gd name="T16" fmla="*/ 4088 w 4088"/>
                <a:gd name="T17" fmla="*/ 190 h 3056"/>
                <a:gd name="T18" fmla="*/ 4088 w 4088"/>
                <a:gd name="T19" fmla="*/ 2865 h 3056"/>
                <a:gd name="T20" fmla="*/ 4084 w 4088"/>
                <a:gd name="T21" fmla="*/ 2909 h 3056"/>
                <a:gd name="T22" fmla="*/ 4069 w 4088"/>
                <a:gd name="T23" fmla="*/ 2948 h 3056"/>
                <a:gd name="T24" fmla="*/ 4046 w 4088"/>
                <a:gd name="T25" fmla="*/ 2984 h 3056"/>
                <a:gd name="T26" fmla="*/ 4018 w 4088"/>
                <a:gd name="T27" fmla="*/ 3014 h 3056"/>
                <a:gd name="T28" fmla="*/ 3982 w 4088"/>
                <a:gd name="T29" fmla="*/ 3037 h 3056"/>
                <a:gd name="T30" fmla="*/ 3943 w 4088"/>
                <a:gd name="T31" fmla="*/ 3050 h 3056"/>
                <a:gd name="T32" fmla="*/ 3898 w 4088"/>
                <a:gd name="T33" fmla="*/ 3056 h 3056"/>
                <a:gd name="T34" fmla="*/ 190 w 4088"/>
                <a:gd name="T35" fmla="*/ 3056 h 3056"/>
                <a:gd name="T36" fmla="*/ 147 w 4088"/>
                <a:gd name="T37" fmla="*/ 3050 h 3056"/>
                <a:gd name="T38" fmla="*/ 106 w 4088"/>
                <a:gd name="T39" fmla="*/ 3037 h 3056"/>
                <a:gd name="T40" fmla="*/ 72 w 4088"/>
                <a:gd name="T41" fmla="*/ 3014 h 3056"/>
                <a:gd name="T42" fmla="*/ 42 w 4088"/>
                <a:gd name="T43" fmla="*/ 2984 h 3056"/>
                <a:gd name="T44" fmla="*/ 19 w 4088"/>
                <a:gd name="T45" fmla="*/ 2948 h 3056"/>
                <a:gd name="T46" fmla="*/ 6 w 4088"/>
                <a:gd name="T47" fmla="*/ 2909 h 3056"/>
                <a:gd name="T48" fmla="*/ 0 w 4088"/>
                <a:gd name="T49" fmla="*/ 2865 h 3056"/>
                <a:gd name="T50" fmla="*/ 0 w 4088"/>
                <a:gd name="T51" fmla="*/ 190 h 3056"/>
                <a:gd name="T52" fmla="*/ 6 w 4088"/>
                <a:gd name="T53" fmla="*/ 147 h 3056"/>
                <a:gd name="T54" fmla="*/ 19 w 4088"/>
                <a:gd name="T55" fmla="*/ 107 h 3056"/>
                <a:gd name="T56" fmla="*/ 42 w 4088"/>
                <a:gd name="T57" fmla="*/ 71 h 3056"/>
                <a:gd name="T58" fmla="*/ 72 w 4088"/>
                <a:gd name="T59" fmla="*/ 41 h 3056"/>
                <a:gd name="T60" fmla="*/ 106 w 4088"/>
                <a:gd name="T61" fmla="*/ 19 h 3056"/>
                <a:gd name="T62" fmla="*/ 147 w 4088"/>
                <a:gd name="T63" fmla="*/ 6 h 3056"/>
                <a:gd name="T64" fmla="*/ 190 w 4088"/>
                <a:gd name="T65" fmla="*/ 0 h 3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88" h="3056">
                  <a:moveTo>
                    <a:pt x="190" y="0"/>
                  </a:moveTo>
                  <a:lnTo>
                    <a:pt x="3898" y="0"/>
                  </a:lnTo>
                  <a:lnTo>
                    <a:pt x="3943" y="6"/>
                  </a:lnTo>
                  <a:lnTo>
                    <a:pt x="3982" y="19"/>
                  </a:lnTo>
                  <a:lnTo>
                    <a:pt x="4018" y="41"/>
                  </a:lnTo>
                  <a:lnTo>
                    <a:pt x="4046" y="71"/>
                  </a:lnTo>
                  <a:lnTo>
                    <a:pt x="4069" y="107"/>
                  </a:lnTo>
                  <a:lnTo>
                    <a:pt x="4084" y="147"/>
                  </a:lnTo>
                  <a:lnTo>
                    <a:pt x="4088" y="190"/>
                  </a:lnTo>
                  <a:lnTo>
                    <a:pt x="4088" y="2865"/>
                  </a:lnTo>
                  <a:lnTo>
                    <a:pt x="4084" y="2909"/>
                  </a:lnTo>
                  <a:lnTo>
                    <a:pt x="4069" y="2948"/>
                  </a:lnTo>
                  <a:lnTo>
                    <a:pt x="4046" y="2984"/>
                  </a:lnTo>
                  <a:lnTo>
                    <a:pt x="4018" y="3014"/>
                  </a:lnTo>
                  <a:lnTo>
                    <a:pt x="3982" y="3037"/>
                  </a:lnTo>
                  <a:lnTo>
                    <a:pt x="3943" y="3050"/>
                  </a:lnTo>
                  <a:lnTo>
                    <a:pt x="3898" y="3056"/>
                  </a:lnTo>
                  <a:lnTo>
                    <a:pt x="190" y="3056"/>
                  </a:lnTo>
                  <a:lnTo>
                    <a:pt x="147" y="3050"/>
                  </a:lnTo>
                  <a:lnTo>
                    <a:pt x="106" y="3037"/>
                  </a:lnTo>
                  <a:lnTo>
                    <a:pt x="72" y="3014"/>
                  </a:lnTo>
                  <a:lnTo>
                    <a:pt x="42" y="2984"/>
                  </a:lnTo>
                  <a:lnTo>
                    <a:pt x="19" y="2948"/>
                  </a:lnTo>
                  <a:lnTo>
                    <a:pt x="6" y="2909"/>
                  </a:lnTo>
                  <a:lnTo>
                    <a:pt x="0" y="2865"/>
                  </a:lnTo>
                  <a:lnTo>
                    <a:pt x="0" y="190"/>
                  </a:lnTo>
                  <a:lnTo>
                    <a:pt x="6" y="147"/>
                  </a:lnTo>
                  <a:lnTo>
                    <a:pt x="19" y="107"/>
                  </a:lnTo>
                  <a:lnTo>
                    <a:pt x="42" y="71"/>
                  </a:lnTo>
                  <a:lnTo>
                    <a:pt x="72" y="41"/>
                  </a:lnTo>
                  <a:lnTo>
                    <a:pt x="106" y="19"/>
                  </a:lnTo>
                  <a:lnTo>
                    <a:pt x="147" y="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6BC2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9648826" y="4505326"/>
              <a:ext cx="38100" cy="38100"/>
            </a:xfrm>
            <a:custGeom>
              <a:avLst/>
              <a:gdLst>
                <a:gd name="T0" fmla="*/ 24 w 49"/>
                <a:gd name="T1" fmla="*/ 0 h 49"/>
                <a:gd name="T2" fmla="*/ 32 w 49"/>
                <a:gd name="T3" fmla="*/ 0 h 49"/>
                <a:gd name="T4" fmla="*/ 39 w 49"/>
                <a:gd name="T5" fmla="*/ 3 h 49"/>
                <a:gd name="T6" fmla="*/ 43 w 49"/>
                <a:gd name="T7" fmla="*/ 9 h 49"/>
                <a:gd name="T8" fmla="*/ 47 w 49"/>
                <a:gd name="T9" fmla="*/ 17 h 49"/>
                <a:gd name="T10" fmla="*/ 49 w 49"/>
                <a:gd name="T11" fmla="*/ 24 h 49"/>
                <a:gd name="T12" fmla="*/ 47 w 49"/>
                <a:gd name="T13" fmla="*/ 32 h 49"/>
                <a:gd name="T14" fmla="*/ 43 w 49"/>
                <a:gd name="T15" fmla="*/ 37 h 49"/>
                <a:gd name="T16" fmla="*/ 39 w 49"/>
                <a:gd name="T17" fmla="*/ 43 h 49"/>
                <a:gd name="T18" fmla="*/ 32 w 49"/>
                <a:gd name="T19" fmla="*/ 47 h 49"/>
                <a:gd name="T20" fmla="*/ 24 w 49"/>
                <a:gd name="T21" fmla="*/ 49 h 49"/>
                <a:gd name="T22" fmla="*/ 17 w 49"/>
                <a:gd name="T23" fmla="*/ 47 h 49"/>
                <a:gd name="T24" fmla="*/ 9 w 49"/>
                <a:gd name="T25" fmla="*/ 43 h 49"/>
                <a:gd name="T26" fmla="*/ 4 w 49"/>
                <a:gd name="T27" fmla="*/ 37 h 49"/>
                <a:gd name="T28" fmla="*/ 0 w 49"/>
                <a:gd name="T29" fmla="*/ 32 h 49"/>
                <a:gd name="T30" fmla="*/ 0 w 49"/>
                <a:gd name="T31" fmla="*/ 24 h 49"/>
                <a:gd name="T32" fmla="*/ 0 w 49"/>
                <a:gd name="T33" fmla="*/ 17 h 49"/>
                <a:gd name="T34" fmla="*/ 4 w 49"/>
                <a:gd name="T35" fmla="*/ 9 h 49"/>
                <a:gd name="T36" fmla="*/ 9 w 49"/>
                <a:gd name="T37" fmla="*/ 3 h 49"/>
                <a:gd name="T38" fmla="*/ 17 w 49"/>
                <a:gd name="T39" fmla="*/ 0 h 49"/>
                <a:gd name="T40" fmla="*/ 24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lnTo>
                    <a:pt x="32" y="0"/>
                  </a:lnTo>
                  <a:lnTo>
                    <a:pt x="39" y="3"/>
                  </a:lnTo>
                  <a:lnTo>
                    <a:pt x="43" y="9"/>
                  </a:lnTo>
                  <a:lnTo>
                    <a:pt x="47" y="17"/>
                  </a:lnTo>
                  <a:lnTo>
                    <a:pt x="49" y="24"/>
                  </a:lnTo>
                  <a:lnTo>
                    <a:pt x="47" y="32"/>
                  </a:lnTo>
                  <a:lnTo>
                    <a:pt x="43" y="37"/>
                  </a:lnTo>
                  <a:lnTo>
                    <a:pt x="39" y="43"/>
                  </a:lnTo>
                  <a:lnTo>
                    <a:pt x="32" y="47"/>
                  </a:lnTo>
                  <a:lnTo>
                    <a:pt x="24" y="49"/>
                  </a:lnTo>
                  <a:lnTo>
                    <a:pt x="17" y="47"/>
                  </a:lnTo>
                  <a:lnTo>
                    <a:pt x="9" y="43"/>
                  </a:lnTo>
                  <a:lnTo>
                    <a:pt x="4" y="37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4" y="9"/>
                  </a:lnTo>
                  <a:lnTo>
                    <a:pt x="9" y="3"/>
                  </a:lnTo>
                  <a:lnTo>
                    <a:pt x="17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11"/>
            <p:cNvSpPr>
              <a:spLocks/>
            </p:cNvSpPr>
            <p:nvPr/>
          </p:nvSpPr>
          <p:spPr bwMode="auto">
            <a:xfrm>
              <a:off x="9572626" y="4505326"/>
              <a:ext cx="38100" cy="38100"/>
            </a:xfrm>
            <a:custGeom>
              <a:avLst/>
              <a:gdLst>
                <a:gd name="T0" fmla="*/ 24 w 49"/>
                <a:gd name="T1" fmla="*/ 0 h 49"/>
                <a:gd name="T2" fmla="*/ 32 w 49"/>
                <a:gd name="T3" fmla="*/ 0 h 49"/>
                <a:gd name="T4" fmla="*/ 38 w 49"/>
                <a:gd name="T5" fmla="*/ 3 h 49"/>
                <a:gd name="T6" fmla="*/ 43 w 49"/>
                <a:gd name="T7" fmla="*/ 9 h 49"/>
                <a:gd name="T8" fmla="*/ 47 w 49"/>
                <a:gd name="T9" fmla="*/ 17 h 49"/>
                <a:gd name="T10" fmla="*/ 49 w 49"/>
                <a:gd name="T11" fmla="*/ 24 h 49"/>
                <a:gd name="T12" fmla="*/ 47 w 49"/>
                <a:gd name="T13" fmla="*/ 32 h 49"/>
                <a:gd name="T14" fmla="*/ 43 w 49"/>
                <a:gd name="T15" fmla="*/ 37 h 49"/>
                <a:gd name="T16" fmla="*/ 38 w 49"/>
                <a:gd name="T17" fmla="*/ 43 h 49"/>
                <a:gd name="T18" fmla="*/ 32 w 49"/>
                <a:gd name="T19" fmla="*/ 47 h 49"/>
                <a:gd name="T20" fmla="*/ 24 w 49"/>
                <a:gd name="T21" fmla="*/ 49 h 49"/>
                <a:gd name="T22" fmla="*/ 17 w 49"/>
                <a:gd name="T23" fmla="*/ 47 h 49"/>
                <a:gd name="T24" fmla="*/ 9 w 49"/>
                <a:gd name="T25" fmla="*/ 43 h 49"/>
                <a:gd name="T26" fmla="*/ 4 w 49"/>
                <a:gd name="T27" fmla="*/ 37 h 49"/>
                <a:gd name="T28" fmla="*/ 0 w 49"/>
                <a:gd name="T29" fmla="*/ 32 h 49"/>
                <a:gd name="T30" fmla="*/ 0 w 49"/>
                <a:gd name="T31" fmla="*/ 24 h 49"/>
                <a:gd name="T32" fmla="*/ 0 w 49"/>
                <a:gd name="T33" fmla="*/ 17 h 49"/>
                <a:gd name="T34" fmla="*/ 4 w 49"/>
                <a:gd name="T35" fmla="*/ 9 h 49"/>
                <a:gd name="T36" fmla="*/ 9 w 49"/>
                <a:gd name="T37" fmla="*/ 3 h 49"/>
                <a:gd name="T38" fmla="*/ 17 w 49"/>
                <a:gd name="T39" fmla="*/ 0 h 49"/>
                <a:gd name="T40" fmla="*/ 24 w 49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lnTo>
                    <a:pt x="32" y="0"/>
                  </a:lnTo>
                  <a:lnTo>
                    <a:pt x="38" y="3"/>
                  </a:lnTo>
                  <a:lnTo>
                    <a:pt x="43" y="9"/>
                  </a:lnTo>
                  <a:lnTo>
                    <a:pt x="47" y="17"/>
                  </a:lnTo>
                  <a:lnTo>
                    <a:pt x="49" y="24"/>
                  </a:lnTo>
                  <a:lnTo>
                    <a:pt x="47" y="32"/>
                  </a:lnTo>
                  <a:lnTo>
                    <a:pt x="43" y="37"/>
                  </a:lnTo>
                  <a:lnTo>
                    <a:pt x="38" y="43"/>
                  </a:lnTo>
                  <a:lnTo>
                    <a:pt x="32" y="47"/>
                  </a:lnTo>
                  <a:lnTo>
                    <a:pt x="24" y="49"/>
                  </a:lnTo>
                  <a:lnTo>
                    <a:pt x="17" y="47"/>
                  </a:lnTo>
                  <a:lnTo>
                    <a:pt x="9" y="43"/>
                  </a:lnTo>
                  <a:lnTo>
                    <a:pt x="4" y="37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4" y="9"/>
                  </a:lnTo>
                  <a:lnTo>
                    <a:pt x="9" y="3"/>
                  </a:lnTo>
                  <a:lnTo>
                    <a:pt x="17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12"/>
            <p:cNvSpPr>
              <a:spLocks/>
            </p:cNvSpPr>
            <p:nvPr/>
          </p:nvSpPr>
          <p:spPr bwMode="auto">
            <a:xfrm>
              <a:off x="9494838" y="4505326"/>
              <a:ext cx="39688" cy="38100"/>
            </a:xfrm>
            <a:custGeom>
              <a:avLst/>
              <a:gdLst>
                <a:gd name="T0" fmla="*/ 25 w 51"/>
                <a:gd name="T1" fmla="*/ 0 h 49"/>
                <a:gd name="T2" fmla="*/ 34 w 51"/>
                <a:gd name="T3" fmla="*/ 0 h 49"/>
                <a:gd name="T4" fmla="*/ 40 w 51"/>
                <a:gd name="T5" fmla="*/ 3 h 49"/>
                <a:gd name="T6" fmla="*/ 45 w 51"/>
                <a:gd name="T7" fmla="*/ 9 h 49"/>
                <a:gd name="T8" fmla="*/ 49 w 51"/>
                <a:gd name="T9" fmla="*/ 17 h 49"/>
                <a:gd name="T10" fmla="*/ 51 w 51"/>
                <a:gd name="T11" fmla="*/ 24 h 49"/>
                <a:gd name="T12" fmla="*/ 49 w 51"/>
                <a:gd name="T13" fmla="*/ 32 h 49"/>
                <a:gd name="T14" fmla="*/ 45 w 51"/>
                <a:gd name="T15" fmla="*/ 37 h 49"/>
                <a:gd name="T16" fmla="*/ 40 w 51"/>
                <a:gd name="T17" fmla="*/ 43 h 49"/>
                <a:gd name="T18" fmla="*/ 34 w 51"/>
                <a:gd name="T19" fmla="*/ 47 h 49"/>
                <a:gd name="T20" fmla="*/ 25 w 51"/>
                <a:gd name="T21" fmla="*/ 49 h 49"/>
                <a:gd name="T22" fmla="*/ 17 w 51"/>
                <a:gd name="T23" fmla="*/ 47 h 49"/>
                <a:gd name="T24" fmla="*/ 11 w 51"/>
                <a:gd name="T25" fmla="*/ 43 h 49"/>
                <a:gd name="T26" fmla="*/ 6 w 51"/>
                <a:gd name="T27" fmla="*/ 37 h 49"/>
                <a:gd name="T28" fmla="*/ 2 w 51"/>
                <a:gd name="T29" fmla="*/ 32 h 49"/>
                <a:gd name="T30" fmla="*/ 0 w 51"/>
                <a:gd name="T31" fmla="*/ 24 h 49"/>
                <a:gd name="T32" fmla="*/ 2 w 51"/>
                <a:gd name="T33" fmla="*/ 17 h 49"/>
                <a:gd name="T34" fmla="*/ 6 w 51"/>
                <a:gd name="T35" fmla="*/ 9 h 49"/>
                <a:gd name="T36" fmla="*/ 11 w 51"/>
                <a:gd name="T37" fmla="*/ 3 h 49"/>
                <a:gd name="T38" fmla="*/ 17 w 51"/>
                <a:gd name="T39" fmla="*/ 0 h 49"/>
                <a:gd name="T40" fmla="*/ 25 w 51"/>
                <a:gd name="T4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49">
                  <a:moveTo>
                    <a:pt x="25" y="0"/>
                  </a:moveTo>
                  <a:lnTo>
                    <a:pt x="34" y="0"/>
                  </a:lnTo>
                  <a:lnTo>
                    <a:pt x="40" y="3"/>
                  </a:lnTo>
                  <a:lnTo>
                    <a:pt x="45" y="9"/>
                  </a:lnTo>
                  <a:lnTo>
                    <a:pt x="49" y="17"/>
                  </a:lnTo>
                  <a:lnTo>
                    <a:pt x="51" y="24"/>
                  </a:lnTo>
                  <a:lnTo>
                    <a:pt x="49" y="32"/>
                  </a:lnTo>
                  <a:lnTo>
                    <a:pt x="45" y="37"/>
                  </a:lnTo>
                  <a:lnTo>
                    <a:pt x="40" y="43"/>
                  </a:lnTo>
                  <a:lnTo>
                    <a:pt x="34" y="47"/>
                  </a:lnTo>
                  <a:lnTo>
                    <a:pt x="25" y="49"/>
                  </a:lnTo>
                  <a:lnTo>
                    <a:pt x="17" y="47"/>
                  </a:lnTo>
                  <a:lnTo>
                    <a:pt x="11" y="43"/>
                  </a:lnTo>
                  <a:lnTo>
                    <a:pt x="6" y="37"/>
                  </a:lnTo>
                  <a:lnTo>
                    <a:pt x="2" y="32"/>
                  </a:lnTo>
                  <a:lnTo>
                    <a:pt x="0" y="24"/>
                  </a:lnTo>
                  <a:lnTo>
                    <a:pt x="2" y="17"/>
                  </a:lnTo>
                  <a:lnTo>
                    <a:pt x="6" y="9"/>
                  </a:lnTo>
                  <a:lnTo>
                    <a:pt x="11" y="3"/>
                  </a:lnTo>
                  <a:lnTo>
                    <a:pt x="17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6351588" y="4894263"/>
              <a:ext cx="3754438" cy="158750"/>
            </a:xfrm>
            <a:custGeom>
              <a:avLst/>
              <a:gdLst>
                <a:gd name="T0" fmla="*/ 100 w 4728"/>
                <a:gd name="T1" fmla="*/ 0 h 202"/>
                <a:gd name="T2" fmla="*/ 4627 w 4728"/>
                <a:gd name="T3" fmla="*/ 0 h 202"/>
                <a:gd name="T4" fmla="*/ 4659 w 4728"/>
                <a:gd name="T5" fmla="*/ 6 h 202"/>
                <a:gd name="T6" fmla="*/ 4687 w 4728"/>
                <a:gd name="T7" fmla="*/ 19 h 202"/>
                <a:gd name="T8" fmla="*/ 4707 w 4728"/>
                <a:gd name="T9" fmla="*/ 41 h 202"/>
                <a:gd name="T10" fmla="*/ 4722 w 4728"/>
                <a:gd name="T11" fmla="*/ 70 h 202"/>
                <a:gd name="T12" fmla="*/ 4728 w 4728"/>
                <a:gd name="T13" fmla="*/ 102 h 202"/>
                <a:gd name="T14" fmla="*/ 4722 w 4728"/>
                <a:gd name="T15" fmla="*/ 132 h 202"/>
                <a:gd name="T16" fmla="*/ 4707 w 4728"/>
                <a:gd name="T17" fmla="*/ 160 h 202"/>
                <a:gd name="T18" fmla="*/ 4687 w 4728"/>
                <a:gd name="T19" fmla="*/ 183 h 202"/>
                <a:gd name="T20" fmla="*/ 4659 w 4728"/>
                <a:gd name="T21" fmla="*/ 196 h 202"/>
                <a:gd name="T22" fmla="*/ 4627 w 4728"/>
                <a:gd name="T23" fmla="*/ 202 h 202"/>
                <a:gd name="T24" fmla="*/ 100 w 4728"/>
                <a:gd name="T25" fmla="*/ 202 h 202"/>
                <a:gd name="T26" fmla="*/ 68 w 4728"/>
                <a:gd name="T27" fmla="*/ 196 h 202"/>
                <a:gd name="T28" fmla="*/ 41 w 4728"/>
                <a:gd name="T29" fmla="*/ 183 h 202"/>
                <a:gd name="T30" fmla="*/ 19 w 4728"/>
                <a:gd name="T31" fmla="*/ 160 h 202"/>
                <a:gd name="T32" fmla="*/ 4 w 4728"/>
                <a:gd name="T33" fmla="*/ 132 h 202"/>
                <a:gd name="T34" fmla="*/ 0 w 4728"/>
                <a:gd name="T35" fmla="*/ 102 h 202"/>
                <a:gd name="T36" fmla="*/ 4 w 4728"/>
                <a:gd name="T37" fmla="*/ 70 h 202"/>
                <a:gd name="T38" fmla="*/ 19 w 4728"/>
                <a:gd name="T39" fmla="*/ 41 h 202"/>
                <a:gd name="T40" fmla="*/ 41 w 4728"/>
                <a:gd name="T41" fmla="*/ 19 h 202"/>
                <a:gd name="T42" fmla="*/ 68 w 4728"/>
                <a:gd name="T43" fmla="*/ 6 h 202"/>
                <a:gd name="T44" fmla="*/ 100 w 4728"/>
                <a:gd name="T45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28" h="202">
                  <a:moveTo>
                    <a:pt x="100" y="0"/>
                  </a:moveTo>
                  <a:lnTo>
                    <a:pt x="4627" y="0"/>
                  </a:lnTo>
                  <a:lnTo>
                    <a:pt x="4659" y="6"/>
                  </a:lnTo>
                  <a:lnTo>
                    <a:pt x="4687" y="19"/>
                  </a:lnTo>
                  <a:lnTo>
                    <a:pt x="4707" y="41"/>
                  </a:lnTo>
                  <a:lnTo>
                    <a:pt x="4722" y="70"/>
                  </a:lnTo>
                  <a:lnTo>
                    <a:pt x="4728" y="102"/>
                  </a:lnTo>
                  <a:lnTo>
                    <a:pt x="4722" y="132"/>
                  </a:lnTo>
                  <a:lnTo>
                    <a:pt x="4707" y="160"/>
                  </a:lnTo>
                  <a:lnTo>
                    <a:pt x="4687" y="183"/>
                  </a:lnTo>
                  <a:lnTo>
                    <a:pt x="4659" y="196"/>
                  </a:lnTo>
                  <a:lnTo>
                    <a:pt x="4627" y="202"/>
                  </a:lnTo>
                  <a:lnTo>
                    <a:pt x="100" y="202"/>
                  </a:lnTo>
                  <a:lnTo>
                    <a:pt x="68" y="196"/>
                  </a:lnTo>
                  <a:lnTo>
                    <a:pt x="41" y="183"/>
                  </a:lnTo>
                  <a:lnTo>
                    <a:pt x="19" y="160"/>
                  </a:lnTo>
                  <a:lnTo>
                    <a:pt x="4" y="132"/>
                  </a:lnTo>
                  <a:lnTo>
                    <a:pt x="0" y="102"/>
                  </a:lnTo>
                  <a:lnTo>
                    <a:pt x="4" y="70"/>
                  </a:lnTo>
                  <a:lnTo>
                    <a:pt x="19" y="41"/>
                  </a:lnTo>
                  <a:lnTo>
                    <a:pt x="41" y="19"/>
                  </a:lnTo>
                  <a:lnTo>
                    <a:pt x="68" y="6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019AD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6351588" y="4973638"/>
              <a:ext cx="3754438" cy="79375"/>
            </a:xfrm>
            <a:custGeom>
              <a:avLst/>
              <a:gdLst>
                <a:gd name="T0" fmla="*/ 0 w 4728"/>
                <a:gd name="T1" fmla="*/ 0 h 100"/>
                <a:gd name="T2" fmla="*/ 4728 w 4728"/>
                <a:gd name="T3" fmla="*/ 0 h 100"/>
                <a:gd name="T4" fmla="*/ 4722 w 4728"/>
                <a:gd name="T5" fmla="*/ 30 h 100"/>
                <a:gd name="T6" fmla="*/ 4707 w 4728"/>
                <a:gd name="T7" fmla="*/ 58 h 100"/>
                <a:gd name="T8" fmla="*/ 4687 w 4728"/>
                <a:gd name="T9" fmla="*/ 81 h 100"/>
                <a:gd name="T10" fmla="*/ 4659 w 4728"/>
                <a:gd name="T11" fmla="*/ 94 h 100"/>
                <a:gd name="T12" fmla="*/ 4627 w 4728"/>
                <a:gd name="T13" fmla="*/ 100 h 100"/>
                <a:gd name="T14" fmla="*/ 100 w 4728"/>
                <a:gd name="T15" fmla="*/ 100 h 100"/>
                <a:gd name="T16" fmla="*/ 68 w 4728"/>
                <a:gd name="T17" fmla="*/ 94 h 100"/>
                <a:gd name="T18" fmla="*/ 41 w 4728"/>
                <a:gd name="T19" fmla="*/ 81 h 100"/>
                <a:gd name="T20" fmla="*/ 19 w 4728"/>
                <a:gd name="T21" fmla="*/ 58 h 100"/>
                <a:gd name="T22" fmla="*/ 4 w 4728"/>
                <a:gd name="T23" fmla="*/ 30 h 100"/>
                <a:gd name="T24" fmla="*/ 0 w 4728"/>
                <a:gd name="T2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28" h="100">
                  <a:moveTo>
                    <a:pt x="0" y="0"/>
                  </a:moveTo>
                  <a:lnTo>
                    <a:pt x="4728" y="0"/>
                  </a:lnTo>
                  <a:lnTo>
                    <a:pt x="4722" y="30"/>
                  </a:lnTo>
                  <a:lnTo>
                    <a:pt x="4707" y="58"/>
                  </a:lnTo>
                  <a:lnTo>
                    <a:pt x="4687" y="81"/>
                  </a:lnTo>
                  <a:lnTo>
                    <a:pt x="4659" y="94"/>
                  </a:lnTo>
                  <a:lnTo>
                    <a:pt x="4627" y="100"/>
                  </a:lnTo>
                  <a:lnTo>
                    <a:pt x="100" y="100"/>
                  </a:lnTo>
                  <a:lnTo>
                    <a:pt x="68" y="94"/>
                  </a:lnTo>
                  <a:lnTo>
                    <a:pt x="41" y="81"/>
                  </a:lnTo>
                  <a:lnTo>
                    <a:pt x="19" y="58"/>
                  </a:lnTo>
                  <a:lnTo>
                    <a:pt x="4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C2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auto">
            <a:xfrm>
              <a:off x="6705601" y="2320926"/>
              <a:ext cx="3044825" cy="20669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16"/>
            <p:cNvSpPr>
              <a:spLocks noEditPoints="1"/>
            </p:cNvSpPr>
            <p:nvPr/>
          </p:nvSpPr>
          <p:spPr bwMode="auto">
            <a:xfrm>
              <a:off x="7470776" y="2516188"/>
              <a:ext cx="1458913" cy="1462088"/>
            </a:xfrm>
            <a:custGeom>
              <a:avLst/>
              <a:gdLst>
                <a:gd name="T0" fmla="*/ 844 w 1839"/>
                <a:gd name="T1" fmla="*/ 340 h 1843"/>
                <a:gd name="T2" fmla="*/ 701 w 1839"/>
                <a:gd name="T3" fmla="*/ 376 h 1843"/>
                <a:gd name="T4" fmla="*/ 573 w 1839"/>
                <a:gd name="T5" fmla="*/ 448 h 1843"/>
                <a:gd name="T6" fmla="*/ 466 w 1839"/>
                <a:gd name="T7" fmla="*/ 549 h 1843"/>
                <a:gd name="T8" fmla="*/ 385 w 1839"/>
                <a:gd name="T9" fmla="*/ 677 h 1843"/>
                <a:gd name="T10" fmla="*/ 342 w 1839"/>
                <a:gd name="T11" fmla="*/ 822 h 1843"/>
                <a:gd name="T12" fmla="*/ 335 w 1839"/>
                <a:gd name="T13" fmla="*/ 965 h 1843"/>
                <a:gd name="T14" fmla="*/ 361 w 1839"/>
                <a:gd name="T15" fmla="*/ 1103 h 1843"/>
                <a:gd name="T16" fmla="*/ 419 w 1839"/>
                <a:gd name="T17" fmla="*/ 1227 h 1843"/>
                <a:gd name="T18" fmla="*/ 506 w 1839"/>
                <a:gd name="T19" fmla="*/ 1336 h 1843"/>
                <a:gd name="T20" fmla="*/ 617 w 1839"/>
                <a:gd name="T21" fmla="*/ 1423 h 1843"/>
                <a:gd name="T22" fmla="*/ 748 w 1839"/>
                <a:gd name="T23" fmla="*/ 1483 h 1843"/>
                <a:gd name="T24" fmla="*/ 919 w 1839"/>
                <a:gd name="T25" fmla="*/ 1508 h 1843"/>
                <a:gd name="T26" fmla="*/ 1066 w 1839"/>
                <a:gd name="T27" fmla="*/ 1489 h 1843"/>
                <a:gd name="T28" fmla="*/ 1203 w 1839"/>
                <a:gd name="T29" fmla="*/ 1434 h 1843"/>
                <a:gd name="T30" fmla="*/ 1322 w 1839"/>
                <a:gd name="T31" fmla="*/ 1348 h 1843"/>
                <a:gd name="T32" fmla="*/ 1416 w 1839"/>
                <a:gd name="T33" fmla="*/ 1233 h 1843"/>
                <a:gd name="T34" fmla="*/ 1480 w 1839"/>
                <a:gd name="T35" fmla="*/ 1092 h 1843"/>
                <a:gd name="T36" fmla="*/ 1504 w 1839"/>
                <a:gd name="T37" fmla="*/ 949 h 1843"/>
                <a:gd name="T38" fmla="*/ 1495 w 1839"/>
                <a:gd name="T39" fmla="*/ 809 h 1843"/>
                <a:gd name="T40" fmla="*/ 1451 w 1839"/>
                <a:gd name="T41" fmla="*/ 676 h 1843"/>
                <a:gd name="T42" fmla="*/ 1380 w 1839"/>
                <a:gd name="T43" fmla="*/ 559 h 1843"/>
                <a:gd name="T44" fmla="*/ 1280 w 1839"/>
                <a:gd name="T45" fmla="*/ 459 h 1843"/>
                <a:gd name="T46" fmla="*/ 1158 w 1839"/>
                <a:gd name="T47" fmla="*/ 386 h 1843"/>
                <a:gd name="T48" fmla="*/ 1004 w 1839"/>
                <a:gd name="T49" fmla="*/ 340 h 1843"/>
                <a:gd name="T50" fmla="*/ 1047 w 1839"/>
                <a:gd name="T51" fmla="*/ 0 h 1843"/>
                <a:gd name="T52" fmla="*/ 1284 w 1839"/>
                <a:gd name="T53" fmla="*/ 216 h 1843"/>
                <a:gd name="T54" fmla="*/ 1423 w 1839"/>
                <a:gd name="T55" fmla="*/ 308 h 1843"/>
                <a:gd name="T56" fmla="*/ 1540 w 1839"/>
                <a:gd name="T57" fmla="*/ 425 h 1843"/>
                <a:gd name="T58" fmla="*/ 1797 w 1839"/>
                <a:gd name="T59" fmla="*/ 617 h 1843"/>
                <a:gd name="T60" fmla="*/ 1696 w 1839"/>
                <a:gd name="T61" fmla="*/ 760 h 1843"/>
                <a:gd name="T62" fmla="*/ 1713 w 1839"/>
                <a:gd name="T63" fmla="*/ 926 h 1843"/>
                <a:gd name="T64" fmla="*/ 1839 w 1839"/>
                <a:gd name="T65" fmla="*/ 1050 h 1843"/>
                <a:gd name="T66" fmla="*/ 1622 w 1839"/>
                <a:gd name="T67" fmla="*/ 1287 h 1843"/>
                <a:gd name="T68" fmla="*/ 1530 w 1839"/>
                <a:gd name="T69" fmla="*/ 1427 h 1843"/>
                <a:gd name="T70" fmla="*/ 1414 w 1839"/>
                <a:gd name="T71" fmla="*/ 1542 h 1843"/>
                <a:gd name="T72" fmla="*/ 1224 w 1839"/>
                <a:gd name="T73" fmla="*/ 1800 h 1843"/>
                <a:gd name="T74" fmla="*/ 1079 w 1839"/>
                <a:gd name="T75" fmla="*/ 1700 h 1843"/>
                <a:gd name="T76" fmla="*/ 919 w 1839"/>
                <a:gd name="T77" fmla="*/ 1717 h 1843"/>
                <a:gd name="T78" fmla="*/ 791 w 1839"/>
                <a:gd name="T79" fmla="*/ 1843 h 1843"/>
                <a:gd name="T80" fmla="*/ 553 w 1839"/>
                <a:gd name="T81" fmla="*/ 1626 h 1843"/>
                <a:gd name="T82" fmla="*/ 414 w 1839"/>
                <a:gd name="T83" fmla="*/ 1534 h 1843"/>
                <a:gd name="T84" fmla="*/ 299 w 1839"/>
                <a:gd name="T85" fmla="*/ 1417 h 1843"/>
                <a:gd name="T86" fmla="*/ 41 w 1839"/>
                <a:gd name="T87" fmla="*/ 1225 h 1843"/>
                <a:gd name="T88" fmla="*/ 141 w 1839"/>
                <a:gd name="T89" fmla="*/ 1082 h 1843"/>
                <a:gd name="T90" fmla="*/ 126 w 1839"/>
                <a:gd name="T91" fmla="*/ 917 h 1843"/>
                <a:gd name="T92" fmla="*/ 0 w 1839"/>
                <a:gd name="T93" fmla="*/ 794 h 1843"/>
                <a:gd name="T94" fmla="*/ 214 w 1839"/>
                <a:gd name="T95" fmla="*/ 555 h 1843"/>
                <a:gd name="T96" fmla="*/ 306 w 1839"/>
                <a:gd name="T97" fmla="*/ 416 h 1843"/>
                <a:gd name="T98" fmla="*/ 423 w 1839"/>
                <a:gd name="T99" fmla="*/ 301 h 1843"/>
                <a:gd name="T100" fmla="*/ 615 w 1839"/>
                <a:gd name="T101" fmla="*/ 43 h 1843"/>
                <a:gd name="T102" fmla="*/ 758 w 1839"/>
                <a:gd name="T103" fmla="*/ 145 h 1843"/>
                <a:gd name="T104" fmla="*/ 919 w 1839"/>
                <a:gd name="T105" fmla="*/ 128 h 1843"/>
                <a:gd name="T106" fmla="*/ 1047 w 1839"/>
                <a:gd name="T107" fmla="*/ 0 h 1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39" h="1843">
                  <a:moveTo>
                    <a:pt x="919" y="335"/>
                  </a:moveTo>
                  <a:lnTo>
                    <a:pt x="844" y="340"/>
                  </a:lnTo>
                  <a:lnTo>
                    <a:pt x="771" y="354"/>
                  </a:lnTo>
                  <a:lnTo>
                    <a:pt x="701" y="376"/>
                  </a:lnTo>
                  <a:lnTo>
                    <a:pt x="635" y="408"/>
                  </a:lnTo>
                  <a:lnTo>
                    <a:pt x="573" y="448"/>
                  </a:lnTo>
                  <a:lnTo>
                    <a:pt x="517" y="495"/>
                  </a:lnTo>
                  <a:lnTo>
                    <a:pt x="466" y="549"/>
                  </a:lnTo>
                  <a:lnTo>
                    <a:pt x="423" y="610"/>
                  </a:lnTo>
                  <a:lnTo>
                    <a:pt x="385" y="677"/>
                  </a:lnTo>
                  <a:lnTo>
                    <a:pt x="359" y="751"/>
                  </a:lnTo>
                  <a:lnTo>
                    <a:pt x="342" y="822"/>
                  </a:lnTo>
                  <a:lnTo>
                    <a:pt x="333" y="894"/>
                  </a:lnTo>
                  <a:lnTo>
                    <a:pt x="335" y="965"/>
                  </a:lnTo>
                  <a:lnTo>
                    <a:pt x="344" y="1035"/>
                  </a:lnTo>
                  <a:lnTo>
                    <a:pt x="361" y="1103"/>
                  </a:lnTo>
                  <a:lnTo>
                    <a:pt x="387" y="1167"/>
                  </a:lnTo>
                  <a:lnTo>
                    <a:pt x="419" y="1227"/>
                  </a:lnTo>
                  <a:lnTo>
                    <a:pt x="459" y="1286"/>
                  </a:lnTo>
                  <a:lnTo>
                    <a:pt x="506" y="1336"/>
                  </a:lnTo>
                  <a:lnTo>
                    <a:pt x="558" y="1383"/>
                  </a:lnTo>
                  <a:lnTo>
                    <a:pt x="617" y="1423"/>
                  </a:lnTo>
                  <a:lnTo>
                    <a:pt x="681" y="1457"/>
                  </a:lnTo>
                  <a:lnTo>
                    <a:pt x="748" y="1483"/>
                  </a:lnTo>
                  <a:lnTo>
                    <a:pt x="835" y="1502"/>
                  </a:lnTo>
                  <a:lnTo>
                    <a:pt x="919" y="1508"/>
                  </a:lnTo>
                  <a:lnTo>
                    <a:pt x="995" y="1504"/>
                  </a:lnTo>
                  <a:lnTo>
                    <a:pt x="1066" y="1489"/>
                  </a:lnTo>
                  <a:lnTo>
                    <a:pt x="1136" y="1466"/>
                  </a:lnTo>
                  <a:lnTo>
                    <a:pt x="1203" y="1434"/>
                  </a:lnTo>
                  <a:lnTo>
                    <a:pt x="1265" y="1395"/>
                  </a:lnTo>
                  <a:lnTo>
                    <a:pt x="1322" y="1348"/>
                  </a:lnTo>
                  <a:lnTo>
                    <a:pt x="1372" y="1293"/>
                  </a:lnTo>
                  <a:lnTo>
                    <a:pt x="1416" y="1233"/>
                  </a:lnTo>
                  <a:lnTo>
                    <a:pt x="1451" y="1165"/>
                  </a:lnTo>
                  <a:lnTo>
                    <a:pt x="1480" y="1092"/>
                  </a:lnTo>
                  <a:lnTo>
                    <a:pt x="1496" y="1020"/>
                  </a:lnTo>
                  <a:lnTo>
                    <a:pt x="1504" y="949"/>
                  </a:lnTo>
                  <a:lnTo>
                    <a:pt x="1504" y="877"/>
                  </a:lnTo>
                  <a:lnTo>
                    <a:pt x="1495" y="809"/>
                  </a:lnTo>
                  <a:lnTo>
                    <a:pt x="1476" y="741"/>
                  </a:lnTo>
                  <a:lnTo>
                    <a:pt x="1451" y="676"/>
                  </a:lnTo>
                  <a:lnTo>
                    <a:pt x="1419" y="615"/>
                  </a:lnTo>
                  <a:lnTo>
                    <a:pt x="1380" y="559"/>
                  </a:lnTo>
                  <a:lnTo>
                    <a:pt x="1333" y="506"/>
                  </a:lnTo>
                  <a:lnTo>
                    <a:pt x="1280" y="459"/>
                  </a:lnTo>
                  <a:lnTo>
                    <a:pt x="1222" y="420"/>
                  </a:lnTo>
                  <a:lnTo>
                    <a:pt x="1158" y="386"/>
                  </a:lnTo>
                  <a:lnTo>
                    <a:pt x="1089" y="361"/>
                  </a:lnTo>
                  <a:lnTo>
                    <a:pt x="1004" y="340"/>
                  </a:lnTo>
                  <a:lnTo>
                    <a:pt x="919" y="335"/>
                  </a:lnTo>
                  <a:close/>
                  <a:moveTo>
                    <a:pt x="1047" y="0"/>
                  </a:moveTo>
                  <a:lnTo>
                    <a:pt x="1324" y="84"/>
                  </a:lnTo>
                  <a:lnTo>
                    <a:pt x="1284" y="216"/>
                  </a:lnTo>
                  <a:lnTo>
                    <a:pt x="1357" y="259"/>
                  </a:lnTo>
                  <a:lnTo>
                    <a:pt x="1423" y="308"/>
                  </a:lnTo>
                  <a:lnTo>
                    <a:pt x="1485" y="365"/>
                  </a:lnTo>
                  <a:lnTo>
                    <a:pt x="1540" y="425"/>
                  </a:lnTo>
                  <a:lnTo>
                    <a:pt x="1660" y="361"/>
                  </a:lnTo>
                  <a:lnTo>
                    <a:pt x="1797" y="617"/>
                  </a:lnTo>
                  <a:lnTo>
                    <a:pt x="1675" y="681"/>
                  </a:lnTo>
                  <a:lnTo>
                    <a:pt x="1696" y="760"/>
                  </a:lnTo>
                  <a:lnTo>
                    <a:pt x="1709" y="843"/>
                  </a:lnTo>
                  <a:lnTo>
                    <a:pt x="1713" y="926"/>
                  </a:lnTo>
                  <a:lnTo>
                    <a:pt x="1707" y="1011"/>
                  </a:lnTo>
                  <a:lnTo>
                    <a:pt x="1839" y="1050"/>
                  </a:lnTo>
                  <a:lnTo>
                    <a:pt x="1754" y="1327"/>
                  </a:lnTo>
                  <a:lnTo>
                    <a:pt x="1622" y="1287"/>
                  </a:lnTo>
                  <a:lnTo>
                    <a:pt x="1581" y="1361"/>
                  </a:lnTo>
                  <a:lnTo>
                    <a:pt x="1530" y="1427"/>
                  </a:lnTo>
                  <a:lnTo>
                    <a:pt x="1476" y="1489"/>
                  </a:lnTo>
                  <a:lnTo>
                    <a:pt x="1414" y="1542"/>
                  </a:lnTo>
                  <a:lnTo>
                    <a:pt x="1480" y="1664"/>
                  </a:lnTo>
                  <a:lnTo>
                    <a:pt x="1224" y="1800"/>
                  </a:lnTo>
                  <a:lnTo>
                    <a:pt x="1158" y="1679"/>
                  </a:lnTo>
                  <a:lnTo>
                    <a:pt x="1079" y="1700"/>
                  </a:lnTo>
                  <a:lnTo>
                    <a:pt x="1000" y="1713"/>
                  </a:lnTo>
                  <a:lnTo>
                    <a:pt x="919" y="1717"/>
                  </a:lnTo>
                  <a:lnTo>
                    <a:pt x="831" y="1711"/>
                  </a:lnTo>
                  <a:lnTo>
                    <a:pt x="791" y="1843"/>
                  </a:lnTo>
                  <a:lnTo>
                    <a:pt x="513" y="1758"/>
                  </a:lnTo>
                  <a:lnTo>
                    <a:pt x="553" y="1626"/>
                  </a:lnTo>
                  <a:lnTo>
                    <a:pt x="481" y="1585"/>
                  </a:lnTo>
                  <a:lnTo>
                    <a:pt x="414" y="1534"/>
                  </a:lnTo>
                  <a:lnTo>
                    <a:pt x="353" y="1479"/>
                  </a:lnTo>
                  <a:lnTo>
                    <a:pt x="299" y="1417"/>
                  </a:lnTo>
                  <a:lnTo>
                    <a:pt x="179" y="1481"/>
                  </a:lnTo>
                  <a:lnTo>
                    <a:pt x="41" y="1225"/>
                  </a:lnTo>
                  <a:lnTo>
                    <a:pt x="164" y="1161"/>
                  </a:lnTo>
                  <a:lnTo>
                    <a:pt x="141" y="1082"/>
                  </a:lnTo>
                  <a:lnTo>
                    <a:pt x="130" y="1001"/>
                  </a:lnTo>
                  <a:lnTo>
                    <a:pt x="126" y="917"/>
                  </a:lnTo>
                  <a:lnTo>
                    <a:pt x="130" y="834"/>
                  </a:lnTo>
                  <a:lnTo>
                    <a:pt x="0" y="794"/>
                  </a:lnTo>
                  <a:lnTo>
                    <a:pt x="83" y="516"/>
                  </a:lnTo>
                  <a:lnTo>
                    <a:pt x="214" y="555"/>
                  </a:lnTo>
                  <a:lnTo>
                    <a:pt x="258" y="484"/>
                  </a:lnTo>
                  <a:lnTo>
                    <a:pt x="306" y="416"/>
                  </a:lnTo>
                  <a:lnTo>
                    <a:pt x="363" y="355"/>
                  </a:lnTo>
                  <a:lnTo>
                    <a:pt x="423" y="301"/>
                  </a:lnTo>
                  <a:lnTo>
                    <a:pt x="359" y="180"/>
                  </a:lnTo>
                  <a:lnTo>
                    <a:pt x="615" y="43"/>
                  </a:lnTo>
                  <a:lnTo>
                    <a:pt x="679" y="163"/>
                  </a:lnTo>
                  <a:lnTo>
                    <a:pt x="758" y="145"/>
                  </a:lnTo>
                  <a:lnTo>
                    <a:pt x="837" y="131"/>
                  </a:lnTo>
                  <a:lnTo>
                    <a:pt x="919" y="128"/>
                  </a:lnTo>
                  <a:lnTo>
                    <a:pt x="1008" y="13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019AD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5965826" y="1566863"/>
              <a:ext cx="2724150" cy="2174875"/>
            </a:xfrm>
            <a:custGeom>
              <a:avLst/>
              <a:gdLst>
                <a:gd name="T0" fmla="*/ 675 w 3433"/>
                <a:gd name="T1" fmla="*/ 2 h 2739"/>
                <a:gd name="T2" fmla="*/ 831 w 3433"/>
                <a:gd name="T3" fmla="*/ 34 h 2739"/>
                <a:gd name="T4" fmla="*/ 978 w 3433"/>
                <a:gd name="T5" fmla="*/ 109 h 2739"/>
                <a:gd name="T6" fmla="*/ 1088 w 3433"/>
                <a:gd name="T7" fmla="*/ 205 h 2739"/>
                <a:gd name="T8" fmla="*/ 1173 w 3433"/>
                <a:gd name="T9" fmla="*/ 322 h 2739"/>
                <a:gd name="T10" fmla="*/ 1226 w 3433"/>
                <a:gd name="T11" fmla="*/ 454 h 2739"/>
                <a:gd name="T12" fmla="*/ 1250 w 3433"/>
                <a:gd name="T13" fmla="*/ 591 h 2739"/>
                <a:gd name="T14" fmla="*/ 1241 w 3433"/>
                <a:gd name="T15" fmla="*/ 733 h 2739"/>
                <a:gd name="T16" fmla="*/ 2551 w 3433"/>
                <a:gd name="T17" fmla="*/ 1542 h 2739"/>
                <a:gd name="T18" fmla="*/ 2702 w 3433"/>
                <a:gd name="T19" fmla="*/ 1497 h 2739"/>
                <a:gd name="T20" fmla="*/ 2858 w 3433"/>
                <a:gd name="T21" fmla="*/ 1489 h 2739"/>
                <a:gd name="T22" fmla="*/ 3012 w 3433"/>
                <a:gd name="T23" fmla="*/ 1521 h 2739"/>
                <a:gd name="T24" fmla="*/ 3158 w 3433"/>
                <a:gd name="T25" fmla="*/ 1595 h 2739"/>
                <a:gd name="T26" fmla="*/ 3269 w 3433"/>
                <a:gd name="T27" fmla="*/ 1691 h 2739"/>
                <a:gd name="T28" fmla="*/ 3354 w 3433"/>
                <a:gd name="T29" fmla="*/ 1808 h 2739"/>
                <a:gd name="T30" fmla="*/ 3407 w 3433"/>
                <a:gd name="T31" fmla="*/ 1936 h 2739"/>
                <a:gd name="T32" fmla="*/ 3431 w 3433"/>
                <a:gd name="T33" fmla="*/ 2073 h 2739"/>
                <a:gd name="T34" fmla="*/ 3140 w 3433"/>
                <a:gd name="T35" fmla="*/ 1945 h 2739"/>
                <a:gd name="T36" fmla="*/ 2814 w 3433"/>
                <a:gd name="T37" fmla="*/ 1921 h 2739"/>
                <a:gd name="T38" fmla="*/ 2645 w 3433"/>
                <a:gd name="T39" fmla="*/ 2003 h 2739"/>
                <a:gd name="T40" fmla="*/ 2617 w 3433"/>
                <a:gd name="T41" fmla="*/ 2378 h 2739"/>
                <a:gd name="T42" fmla="*/ 3064 w 3433"/>
                <a:gd name="T43" fmla="*/ 2683 h 2739"/>
                <a:gd name="T44" fmla="*/ 2916 w 3433"/>
                <a:gd name="T45" fmla="*/ 2730 h 2739"/>
                <a:gd name="T46" fmla="*/ 2758 w 3433"/>
                <a:gd name="T47" fmla="*/ 2738 h 2739"/>
                <a:gd name="T48" fmla="*/ 2602 w 3433"/>
                <a:gd name="T49" fmla="*/ 2706 h 2739"/>
                <a:gd name="T50" fmla="*/ 2455 w 3433"/>
                <a:gd name="T51" fmla="*/ 2630 h 2739"/>
                <a:gd name="T52" fmla="*/ 2344 w 3433"/>
                <a:gd name="T53" fmla="*/ 2534 h 2739"/>
                <a:gd name="T54" fmla="*/ 2260 w 3433"/>
                <a:gd name="T55" fmla="*/ 2418 h 2739"/>
                <a:gd name="T56" fmla="*/ 2207 w 3433"/>
                <a:gd name="T57" fmla="*/ 2286 h 2739"/>
                <a:gd name="T58" fmla="*/ 2183 w 3433"/>
                <a:gd name="T59" fmla="*/ 2148 h 2739"/>
                <a:gd name="T60" fmla="*/ 2192 w 3433"/>
                <a:gd name="T61" fmla="*/ 2005 h 2739"/>
                <a:gd name="T62" fmla="*/ 882 w 3433"/>
                <a:gd name="T63" fmla="*/ 1198 h 2739"/>
                <a:gd name="T64" fmla="*/ 731 w 3433"/>
                <a:gd name="T65" fmla="*/ 1243 h 2739"/>
                <a:gd name="T66" fmla="*/ 575 w 3433"/>
                <a:gd name="T67" fmla="*/ 1250 h 2739"/>
                <a:gd name="T68" fmla="*/ 419 w 3433"/>
                <a:gd name="T69" fmla="*/ 1218 h 2739"/>
                <a:gd name="T70" fmla="*/ 273 w 3433"/>
                <a:gd name="T71" fmla="*/ 1145 h 2739"/>
                <a:gd name="T72" fmla="*/ 162 w 3433"/>
                <a:gd name="T73" fmla="*/ 1047 h 2739"/>
                <a:gd name="T74" fmla="*/ 79 w 3433"/>
                <a:gd name="T75" fmla="*/ 932 h 2739"/>
                <a:gd name="T76" fmla="*/ 26 w 3433"/>
                <a:gd name="T77" fmla="*/ 802 h 2739"/>
                <a:gd name="T78" fmla="*/ 2 w 3433"/>
                <a:gd name="T79" fmla="*/ 665 h 2739"/>
                <a:gd name="T80" fmla="*/ 293 w 3433"/>
                <a:gd name="T81" fmla="*/ 795 h 2739"/>
                <a:gd name="T82" fmla="*/ 618 w 3433"/>
                <a:gd name="T83" fmla="*/ 819 h 2739"/>
                <a:gd name="T84" fmla="*/ 801 w 3433"/>
                <a:gd name="T85" fmla="*/ 548 h 2739"/>
                <a:gd name="T86" fmla="*/ 660 w 3433"/>
                <a:gd name="T87" fmla="*/ 254 h 2739"/>
                <a:gd name="T88" fmla="*/ 442 w 3433"/>
                <a:gd name="T89" fmla="*/ 28 h 2739"/>
                <a:gd name="T90" fmla="*/ 596 w 3433"/>
                <a:gd name="T91" fmla="*/ 0 h 2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33" h="2739">
                  <a:moveTo>
                    <a:pt x="596" y="0"/>
                  </a:moveTo>
                  <a:lnTo>
                    <a:pt x="675" y="2"/>
                  </a:lnTo>
                  <a:lnTo>
                    <a:pt x="752" y="13"/>
                  </a:lnTo>
                  <a:lnTo>
                    <a:pt x="831" y="34"/>
                  </a:lnTo>
                  <a:lnTo>
                    <a:pt x="906" y="66"/>
                  </a:lnTo>
                  <a:lnTo>
                    <a:pt x="978" y="109"/>
                  </a:lnTo>
                  <a:lnTo>
                    <a:pt x="1036" y="155"/>
                  </a:lnTo>
                  <a:lnTo>
                    <a:pt x="1088" y="205"/>
                  </a:lnTo>
                  <a:lnTo>
                    <a:pt x="1134" y="262"/>
                  </a:lnTo>
                  <a:lnTo>
                    <a:pt x="1173" y="322"/>
                  </a:lnTo>
                  <a:lnTo>
                    <a:pt x="1203" y="386"/>
                  </a:lnTo>
                  <a:lnTo>
                    <a:pt x="1226" y="454"/>
                  </a:lnTo>
                  <a:lnTo>
                    <a:pt x="1243" y="522"/>
                  </a:lnTo>
                  <a:lnTo>
                    <a:pt x="1250" y="591"/>
                  </a:lnTo>
                  <a:lnTo>
                    <a:pt x="1250" y="663"/>
                  </a:lnTo>
                  <a:lnTo>
                    <a:pt x="1241" y="733"/>
                  </a:lnTo>
                  <a:lnTo>
                    <a:pt x="2482" y="1578"/>
                  </a:lnTo>
                  <a:lnTo>
                    <a:pt x="2551" y="1542"/>
                  </a:lnTo>
                  <a:lnTo>
                    <a:pt x="2624" y="1514"/>
                  </a:lnTo>
                  <a:lnTo>
                    <a:pt x="2702" y="1497"/>
                  </a:lnTo>
                  <a:lnTo>
                    <a:pt x="2779" y="1487"/>
                  </a:lnTo>
                  <a:lnTo>
                    <a:pt x="2858" y="1489"/>
                  </a:lnTo>
                  <a:lnTo>
                    <a:pt x="2937" y="1501"/>
                  </a:lnTo>
                  <a:lnTo>
                    <a:pt x="3012" y="1521"/>
                  </a:lnTo>
                  <a:lnTo>
                    <a:pt x="3087" y="1553"/>
                  </a:lnTo>
                  <a:lnTo>
                    <a:pt x="3158" y="1595"/>
                  </a:lnTo>
                  <a:lnTo>
                    <a:pt x="3219" y="1640"/>
                  </a:lnTo>
                  <a:lnTo>
                    <a:pt x="3269" y="1691"/>
                  </a:lnTo>
                  <a:lnTo>
                    <a:pt x="3314" y="1747"/>
                  </a:lnTo>
                  <a:lnTo>
                    <a:pt x="3354" y="1808"/>
                  </a:lnTo>
                  <a:lnTo>
                    <a:pt x="3384" y="1870"/>
                  </a:lnTo>
                  <a:lnTo>
                    <a:pt x="3407" y="1936"/>
                  </a:lnTo>
                  <a:lnTo>
                    <a:pt x="3423" y="2005"/>
                  </a:lnTo>
                  <a:lnTo>
                    <a:pt x="3431" y="2073"/>
                  </a:lnTo>
                  <a:lnTo>
                    <a:pt x="3433" y="2145"/>
                  </a:lnTo>
                  <a:lnTo>
                    <a:pt x="3140" y="1945"/>
                  </a:lnTo>
                  <a:lnTo>
                    <a:pt x="2984" y="1840"/>
                  </a:lnTo>
                  <a:lnTo>
                    <a:pt x="2814" y="1921"/>
                  </a:lnTo>
                  <a:lnTo>
                    <a:pt x="2645" y="2003"/>
                  </a:lnTo>
                  <a:lnTo>
                    <a:pt x="2645" y="2003"/>
                  </a:lnTo>
                  <a:lnTo>
                    <a:pt x="2632" y="2190"/>
                  </a:lnTo>
                  <a:lnTo>
                    <a:pt x="2617" y="2378"/>
                  </a:lnTo>
                  <a:lnTo>
                    <a:pt x="2773" y="2485"/>
                  </a:lnTo>
                  <a:lnTo>
                    <a:pt x="3064" y="2683"/>
                  </a:lnTo>
                  <a:lnTo>
                    <a:pt x="2991" y="2711"/>
                  </a:lnTo>
                  <a:lnTo>
                    <a:pt x="2916" y="2730"/>
                  </a:lnTo>
                  <a:lnTo>
                    <a:pt x="2837" y="2739"/>
                  </a:lnTo>
                  <a:lnTo>
                    <a:pt x="2758" y="2738"/>
                  </a:lnTo>
                  <a:lnTo>
                    <a:pt x="2681" y="2726"/>
                  </a:lnTo>
                  <a:lnTo>
                    <a:pt x="2602" y="2706"/>
                  </a:lnTo>
                  <a:lnTo>
                    <a:pt x="2527" y="2674"/>
                  </a:lnTo>
                  <a:lnTo>
                    <a:pt x="2455" y="2630"/>
                  </a:lnTo>
                  <a:lnTo>
                    <a:pt x="2397" y="2585"/>
                  </a:lnTo>
                  <a:lnTo>
                    <a:pt x="2344" y="2534"/>
                  </a:lnTo>
                  <a:lnTo>
                    <a:pt x="2299" y="2478"/>
                  </a:lnTo>
                  <a:lnTo>
                    <a:pt x="2260" y="2418"/>
                  </a:lnTo>
                  <a:lnTo>
                    <a:pt x="2230" y="2354"/>
                  </a:lnTo>
                  <a:lnTo>
                    <a:pt x="2207" y="2286"/>
                  </a:lnTo>
                  <a:lnTo>
                    <a:pt x="2190" y="2218"/>
                  </a:lnTo>
                  <a:lnTo>
                    <a:pt x="2183" y="2148"/>
                  </a:lnTo>
                  <a:lnTo>
                    <a:pt x="2183" y="2077"/>
                  </a:lnTo>
                  <a:lnTo>
                    <a:pt x="2192" y="2005"/>
                  </a:lnTo>
                  <a:lnTo>
                    <a:pt x="951" y="1162"/>
                  </a:lnTo>
                  <a:lnTo>
                    <a:pt x="882" y="1198"/>
                  </a:lnTo>
                  <a:lnTo>
                    <a:pt x="808" y="1226"/>
                  </a:lnTo>
                  <a:lnTo>
                    <a:pt x="731" y="1243"/>
                  </a:lnTo>
                  <a:lnTo>
                    <a:pt x="654" y="1252"/>
                  </a:lnTo>
                  <a:lnTo>
                    <a:pt x="575" y="1250"/>
                  </a:lnTo>
                  <a:lnTo>
                    <a:pt x="496" y="1239"/>
                  </a:lnTo>
                  <a:lnTo>
                    <a:pt x="419" y="1218"/>
                  </a:lnTo>
                  <a:lnTo>
                    <a:pt x="346" y="1186"/>
                  </a:lnTo>
                  <a:lnTo>
                    <a:pt x="273" y="1145"/>
                  </a:lnTo>
                  <a:lnTo>
                    <a:pt x="214" y="1098"/>
                  </a:lnTo>
                  <a:lnTo>
                    <a:pt x="162" y="1047"/>
                  </a:lnTo>
                  <a:lnTo>
                    <a:pt x="118" y="992"/>
                  </a:lnTo>
                  <a:lnTo>
                    <a:pt x="79" y="932"/>
                  </a:lnTo>
                  <a:lnTo>
                    <a:pt x="49" y="870"/>
                  </a:lnTo>
                  <a:lnTo>
                    <a:pt x="26" y="802"/>
                  </a:lnTo>
                  <a:lnTo>
                    <a:pt x="9" y="734"/>
                  </a:lnTo>
                  <a:lnTo>
                    <a:pt x="2" y="665"/>
                  </a:lnTo>
                  <a:lnTo>
                    <a:pt x="0" y="595"/>
                  </a:lnTo>
                  <a:lnTo>
                    <a:pt x="293" y="795"/>
                  </a:lnTo>
                  <a:lnTo>
                    <a:pt x="449" y="900"/>
                  </a:lnTo>
                  <a:lnTo>
                    <a:pt x="618" y="819"/>
                  </a:lnTo>
                  <a:lnTo>
                    <a:pt x="788" y="736"/>
                  </a:lnTo>
                  <a:lnTo>
                    <a:pt x="801" y="548"/>
                  </a:lnTo>
                  <a:lnTo>
                    <a:pt x="816" y="362"/>
                  </a:lnTo>
                  <a:lnTo>
                    <a:pt x="660" y="254"/>
                  </a:lnTo>
                  <a:lnTo>
                    <a:pt x="367" y="55"/>
                  </a:lnTo>
                  <a:lnTo>
                    <a:pt x="442" y="28"/>
                  </a:lnTo>
                  <a:lnTo>
                    <a:pt x="517" y="10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8672513" y="3159126"/>
              <a:ext cx="1077913" cy="1228725"/>
            </a:xfrm>
            <a:custGeom>
              <a:avLst/>
              <a:gdLst>
                <a:gd name="T0" fmla="*/ 920 w 1358"/>
                <a:gd name="T1" fmla="*/ 0 h 1550"/>
                <a:gd name="T2" fmla="*/ 993 w 1358"/>
                <a:gd name="T3" fmla="*/ 172 h 1550"/>
                <a:gd name="T4" fmla="*/ 1083 w 1358"/>
                <a:gd name="T5" fmla="*/ 155 h 1550"/>
                <a:gd name="T6" fmla="*/ 1173 w 1358"/>
                <a:gd name="T7" fmla="*/ 145 h 1550"/>
                <a:gd name="T8" fmla="*/ 1266 w 1358"/>
                <a:gd name="T9" fmla="*/ 145 h 1550"/>
                <a:gd name="T10" fmla="*/ 1358 w 1358"/>
                <a:gd name="T11" fmla="*/ 153 h 1550"/>
                <a:gd name="T12" fmla="*/ 1358 w 1358"/>
                <a:gd name="T13" fmla="*/ 437 h 1550"/>
                <a:gd name="T14" fmla="*/ 1275 w 1358"/>
                <a:gd name="T15" fmla="*/ 428 h 1550"/>
                <a:gd name="T16" fmla="*/ 1192 w 1358"/>
                <a:gd name="T17" fmla="*/ 428 h 1550"/>
                <a:gd name="T18" fmla="*/ 1111 w 1358"/>
                <a:gd name="T19" fmla="*/ 435 h 1550"/>
                <a:gd name="T20" fmla="*/ 1031 w 1358"/>
                <a:gd name="T21" fmla="*/ 452 h 1550"/>
                <a:gd name="T22" fmla="*/ 953 w 1358"/>
                <a:gd name="T23" fmla="*/ 477 h 1550"/>
                <a:gd name="T24" fmla="*/ 878 w 1358"/>
                <a:gd name="T25" fmla="*/ 509 h 1550"/>
                <a:gd name="T26" fmla="*/ 809 w 1358"/>
                <a:gd name="T27" fmla="*/ 548 h 1550"/>
                <a:gd name="T28" fmla="*/ 741 w 1358"/>
                <a:gd name="T29" fmla="*/ 595 h 1550"/>
                <a:gd name="T30" fmla="*/ 679 w 1358"/>
                <a:gd name="T31" fmla="*/ 650 h 1550"/>
                <a:gd name="T32" fmla="*/ 623 w 1358"/>
                <a:gd name="T33" fmla="*/ 710 h 1550"/>
                <a:gd name="T34" fmla="*/ 572 w 1358"/>
                <a:gd name="T35" fmla="*/ 776 h 1550"/>
                <a:gd name="T36" fmla="*/ 529 w 1358"/>
                <a:gd name="T37" fmla="*/ 849 h 1550"/>
                <a:gd name="T38" fmla="*/ 491 w 1358"/>
                <a:gd name="T39" fmla="*/ 928 h 1550"/>
                <a:gd name="T40" fmla="*/ 463 w 1358"/>
                <a:gd name="T41" fmla="*/ 1019 h 1550"/>
                <a:gd name="T42" fmla="*/ 444 w 1358"/>
                <a:gd name="T43" fmla="*/ 1109 h 1550"/>
                <a:gd name="T44" fmla="*/ 435 w 1358"/>
                <a:gd name="T45" fmla="*/ 1200 h 1550"/>
                <a:gd name="T46" fmla="*/ 438 w 1358"/>
                <a:gd name="T47" fmla="*/ 1290 h 1550"/>
                <a:gd name="T48" fmla="*/ 451 w 1358"/>
                <a:gd name="T49" fmla="*/ 1380 h 1550"/>
                <a:gd name="T50" fmla="*/ 472 w 1358"/>
                <a:gd name="T51" fmla="*/ 1465 h 1550"/>
                <a:gd name="T52" fmla="*/ 504 w 1358"/>
                <a:gd name="T53" fmla="*/ 1550 h 1550"/>
                <a:gd name="T54" fmla="*/ 15 w 1358"/>
                <a:gd name="T55" fmla="*/ 1550 h 1550"/>
                <a:gd name="T56" fmla="*/ 8 w 1358"/>
                <a:gd name="T57" fmla="*/ 1535 h 1550"/>
                <a:gd name="T58" fmla="*/ 181 w 1358"/>
                <a:gd name="T59" fmla="*/ 1461 h 1550"/>
                <a:gd name="T60" fmla="*/ 160 w 1358"/>
                <a:gd name="T61" fmla="*/ 1352 h 1550"/>
                <a:gd name="T62" fmla="*/ 153 w 1358"/>
                <a:gd name="T63" fmla="*/ 1239 h 1550"/>
                <a:gd name="T64" fmla="*/ 158 w 1358"/>
                <a:gd name="T65" fmla="*/ 1126 h 1550"/>
                <a:gd name="T66" fmla="*/ 173 w 1358"/>
                <a:gd name="T67" fmla="*/ 1013 h 1550"/>
                <a:gd name="T68" fmla="*/ 0 w 1358"/>
                <a:gd name="T69" fmla="*/ 943 h 1550"/>
                <a:gd name="T70" fmla="*/ 147 w 1358"/>
                <a:gd name="T71" fmla="*/ 578 h 1550"/>
                <a:gd name="T72" fmla="*/ 320 w 1358"/>
                <a:gd name="T73" fmla="*/ 648 h 1550"/>
                <a:gd name="T74" fmla="*/ 373 w 1358"/>
                <a:gd name="T75" fmla="*/ 573 h 1550"/>
                <a:gd name="T76" fmla="*/ 429 w 1358"/>
                <a:gd name="T77" fmla="*/ 501 h 1550"/>
                <a:gd name="T78" fmla="*/ 493 w 1358"/>
                <a:gd name="T79" fmla="*/ 437 h 1550"/>
                <a:gd name="T80" fmla="*/ 561 w 1358"/>
                <a:gd name="T81" fmla="*/ 379 h 1550"/>
                <a:gd name="T82" fmla="*/ 632 w 1358"/>
                <a:gd name="T83" fmla="*/ 326 h 1550"/>
                <a:gd name="T84" fmla="*/ 559 w 1358"/>
                <a:gd name="T85" fmla="*/ 155 h 1550"/>
                <a:gd name="T86" fmla="*/ 920 w 1358"/>
                <a:gd name="T8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8" h="1550">
                  <a:moveTo>
                    <a:pt x="920" y="0"/>
                  </a:moveTo>
                  <a:lnTo>
                    <a:pt x="993" y="172"/>
                  </a:lnTo>
                  <a:lnTo>
                    <a:pt x="1083" y="155"/>
                  </a:lnTo>
                  <a:lnTo>
                    <a:pt x="1173" y="145"/>
                  </a:lnTo>
                  <a:lnTo>
                    <a:pt x="1266" y="145"/>
                  </a:lnTo>
                  <a:lnTo>
                    <a:pt x="1358" y="153"/>
                  </a:lnTo>
                  <a:lnTo>
                    <a:pt x="1358" y="437"/>
                  </a:lnTo>
                  <a:lnTo>
                    <a:pt x="1275" y="428"/>
                  </a:lnTo>
                  <a:lnTo>
                    <a:pt x="1192" y="428"/>
                  </a:lnTo>
                  <a:lnTo>
                    <a:pt x="1111" y="435"/>
                  </a:lnTo>
                  <a:lnTo>
                    <a:pt x="1031" y="452"/>
                  </a:lnTo>
                  <a:lnTo>
                    <a:pt x="953" y="477"/>
                  </a:lnTo>
                  <a:lnTo>
                    <a:pt x="878" y="509"/>
                  </a:lnTo>
                  <a:lnTo>
                    <a:pt x="809" y="548"/>
                  </a:lnTo>
                  <a:lnTo>
                    <a:pt x="741" y="595"/>
                  </a:lnTo>
                  <a:lnTo>
                    <a:pt x="679" y="650"/>
                  </a:lnTo>
                  <a:lnTo>
                    <a:pt x="623" y="710"/>
                  </a:lnTo>
                  <a:lnTo>
                    <a:pt x="572" y="776"/>
                  </a:lnTo>
                  <a:lnTo>
                    <a:pt x="529" y="849"/>
                  </a:lnTo>
                  <a:lnTo>
                    <a:pt x="491" y="928"/>
                  </a:lnTo>
                  <a:lnTo>
                    <a:pt x="463" y="1019"/>
                  </a:lnTo>
                  <a:lnTo>
                    <a:pt x="444" y="1109"/>
                  </a:lnTo>
                  <a:lnTo>
                    <a:pt x="435" y="1200"/>
                  </a:lnTo>
                  <a:lnTo>
                    <a:pt x="438" y="1290"/>
                  </a:lnTo>
                  <a:lnTo>
                    <a:pt x="451" y="1380"/>
                  </a:lnTo>
                  <a:lnTo>
                    <a:pt x="472" y="1465"/>
                  </a:lnTo>
                  <a:lnTo>
                    <a:pt x="504" y="1550"/>
                  </a:lnTo>
                  <a:lnTo>
                    <a:pt x="15" y="1550"/>
                  </a:lnTo>
                  <a:lnTo>
                    <a:pt x="8" y="1535"/>
                  </a:lnTo>
                  <a:lnTo>
                    <a:pt x="181" y="1461"/>
                  </a:lnTo>
                  <a:lnTo>
                    <a:pt x="160" y="1352"/>
                  </a:lnTo>
                  <a:lnTo>
                    <a:pt x="153" y="1239"/>
                  </a:lnTo>
                  <a:lnTo>
                    <a:pt x="158" y="1126"/>
                  </a:lnTo>
                  <a:lnTo>
                    <a:pt x="173" y="1013"/>
                  </a:lnTo>
                  <a:lnTo>
                    <a:pt x="0" y="943"/>
                  </a:lnTo>
                  <a:lnTo>
                    <a:pt x="147" y="578"/>
                  </a:lnTo>
                  <a:lnTo>
                    <a:pt x="320" y="648"/>
                  </a:lnTo>
                  <a:lnTo>
                    <a:pt x="373" y="573"/>
                  </a:lnTo>
                  <a:lnTo>
                    <a:pt x="429" y="501"/>
                  </a:lnTo>
                  <a:lnTo>
                    <a:pt x="493" y="437"/>
                  </a:lnTo>
                  <a:lnTo>
                    <a:pt x="561" y="379"/>
                  </a:lnTo>
                  <a:lnTo>
                    <a:pt x="632" y="326"/>
                  </a:lnTo>
                  <a:lnTo>
                    <a:pt x="559" y="155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rgbClr val="3F3F3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6705601" y="3440113"/>
              <a:ext cx="1123950" cy="947738"/>
            </a:xfrm>
            <a:custGeom>
              <a:avLst/>
              <a:gdLst>
                <a:gd name="T0" fmla="*/ 625 w 1416"/>
                <a:gd name="T1" fmla="*/ 0 h 1196"/>
                <a:gd name="T2" fmla="*/ 901 w 1416"/>
                <a:gd name="T3" fmla="*/ 85 h 1196"/>
                <a:gd name="T4" fmla="*/ 861 w 1416"/>
                <a:gd name="T5" fmla="*/ 217 h 1196"/>
                <a:gd name="T6" fmla="*/ 935 w 1416"/>
                <a:gd name="T7" fmla="*/ 258 h 1196"/>
                <a:gd name="T8" fmla="*/ 1001 w 1416"/>
                <a:gd name="T9" fmla="*/ 309 h 1196"/>
                <a:gd name="T10" fmla="*/ 1063 w 1416"/>
                <a:gd name="T11" fmla="*/ 364 h 1196"/>
                <a:gd name="T12" fmla="*/ 1117 w 1416"/>
                <a:gd name="T13" fmla="*/ 426 h 1196"/>
                <a:gd name="T14" fmla="*/ 1237 w 1416"/>
                <a:gd name="T15" fmla="*/ 360 h 1196"/>
                <a:gd name="T16" fmla="*/ 1375 w 1416"/>
                <a:gd name="T17" fmla="*/ 616 h 1196"/>
                <a:gd name="T18" fmla="*/ 1253 w 1416"/>
                <a:gd name="T19" fmla="*/ 682 h 1196"/>
                <a:gd name="T20" fmla="*/ 1273 w 1416"/>
                <a:gd name="T21" fmla="*/ 761 h 1196"/>
                <a:gd name="T22" fmla="*/ 1286 w 1416"/>
                <a:gd name="T23" fmla="*/ 842 h 1196"/>
                <a:gd name="T24" fmla="*/ 1290 w 1416"/>
                <a:gd name="T25" fmla="*/ 925 h 1196"/>
                <a:gd name="T26" fmla="*/ 1284 w 1416"/>
                <a:gd name="T27" fmla="*/ 1009 h 1196"/>
                <a:gd name="T28" fmla="*/ 1416 w 1416"/>
                <a:gd name="T29" fmla="*/ 1049 h 1196"/>
                <a:gd name="T30" fmla="*/ 1373 w 1416"/>
                <a:gd name="T31" fmla="*/ 1196 h 1196"/>
                <a:gd name="T32" fmla="*/ 1014 w 1416"/>
                <a:gd name="T33" fmla="*/ 1196 h 1196"/>
                <a:gd name="T34" fmla="*/ 1038 w 1416"/>
                <a:gd name="T35" fmla="*/ 1145 h 1196"/>
                <a:gd name="T36" fmla="*/ 1057 w 1416"/>
                <a:gd name="T37" fmla="*/ 1092 h 1196"/>
                <a:gd name="T38" fmla="*/ 1074 w 1416"/>
                <a:gd name="T39" fmla="*/ 1021 h 1196"/>
                <a:gd name="T40" fmla="*/ 1081 w 1416"/>
                <a:gd name="T41" fmla="*/ 949 h 1196"/>
                <a:gd name="T42" fmla="*/ 1081 w 1416"/>
                <a:gd name="T43" fmla="*/ 878 h 1196"/>
                <a:gd name="T44" fmla="*/ 1072 w 1416"/>
                <a:gd name="T45" fmla="*/ 808 h 1196"/>
                <a:gd name="T46" fmla="*/ 1053 w 1416"/>
                <a:gd name="T47" fmla="*/ 740 h 1196"/>
                <a:gd name="T48" fmla="*/ 1029 w 1416"/>
                <a:gd name="T49" fmla="*/ 676 h 1196"/>
                <a:gd name="T50" fmla="*/ 997 w 1416"/>
                <a:gd name="T51" fmla="*/ 614 h 1196"/>
                <a:gd name="T52" fmla="*/ 957 w 1416"/>
                <a:gd name="T53" fmla="*/ 557 h 1196"/>
                <a:gd name="T54" fmla="*/ 910 w 1416"/>
                <a:gd name="T55" fmla="*/ 505 h 1196"/>
                <a:gd name="T56" fmla="*/ 858 w 1416"/>
                <a:gd name="T57" fmla="*/ 460 h 1196"/>
                <a:gd name="T58" fmla="*/ 799 w 1416"/>
                <a:gd name="T59" fmla="*/ 418 h 1196"/>
                <a:gd name="T60" fmla="*/ 736 w 1416"/>
                <a:gd name="T61" fmla="*/ 386 h 1196"/>
                <a:gd name="T62" fmla="*/ 666 w 1416"/>
                <a:gd name="T63" fmla="*/ 360 h 1196"/>
                <a:gd name="T64" fmla="*/ 589 w 1416"/>
                <a:gd name="T65" fmla="*/ 341 h 1196"/>
                <a:gd name="T66" fmla="*/ 512 w 1416"/>
                <a:gd name="T67" fmla="*/ 333 h 1196"/>
                <a:gd name="T68" fmla="*/ 435 w 1416"/>
                <a:gd name="T69" fmla="*/ 337 h 1196"/>
                <a:gd name="T70" fmla="*/ 360 w 1416"/>
                <a:gd name="T71" fmla="*/ 350 h 1196"/>
                <a:gd name="T72" fmla="*/ 288 w 1416"/>
                <a:gd name="T73" fmla="*/ 373 h 1196"/>
                <a:gd name="T74" fmla="*/ 219 w 1416"/>
                <a:gd name="T75" fmla="*/ 405 h 1196"/>
                <a:gd name="T76" fmla="*/ 156 w 1416"/>
                <a:gd name="T77" fmla="*/ 445 h 1196"/>
                <a:gd name="T78" fmla="*/ 96 w 1416"/>
                <a:gd name="T79" fmla="*/ 492 h 1196"/>
                <a:gd name="T80" fmla="*/ 46 w 1416"/>
                <a:gd name="T81" fmla="*/ 546 h 1196"/>
                <a:gd name="T82" fmla="*/ 0 w 1416"/>
                <a:gd name="T83" fmla="*/ 608 h 1196"/>
                <a:gd name="T84" fmla="*/ 0 w 1416"/>
                <a:gd name="T85" fmla="*/ 301 h 1196"/>
                <a:gd name="T86" fmla="*/ 0 w 1416"/>
                <a:gd name="T87" fmla="*/ 300 h 1196"/>
                <a:gd name="T88" fmla="*/ 0 w 1416"/>
                <a:gd name="T89" fmla="*/ 298 h 1196"/>
                <a:gd name="T90" fmla="*/ 0 w 1416"/>
                <a:gd name="T91" fmla="*/ 145 h 1196"/>
                <a:gd name="T92" fmla="*/ 192 w 1416"/>
                <a:gd name="T93" fmla="*/ 42 h 1196"/>
                <a:gd name="T94" fmla="*/ 256 w 1416"/>
                <a:gd name="T95" fmla="*/ 164 h 1196"/>
                <a:gd name="T96" fmla="*/ 337 w 1416"/>
                <a:gd name="T97" fmla="*/ 143 h 1196"/>
                <a:gd name="T98" fmla="*/ 418 w 1416"/>
                <a:gd name="T99" fmla="*/ 130 h 1196"/>
                <a:gd name="T100" fmla="*/ 501 w 1416"/>
                <a:gd name="T101" fmla="*/ 126 h 1196"/>
                <a:gd name="T102" fmla="*/ 585 w 1416"/>
                <a:gd name="T103" fmla="*/ 132 h 1196"/>
                <a:gd name="T104" fmla="*/ 625 w 1416"/>
                <a:gd name="T105" fmla="*/ 0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16" h="1196">
                  <a:moveTo>
                    <a:pt x="625" y="0"/>
                  </a:moveTo>
                  <a:lnTo>
                    <a:pt x="901" y="85"/>
                  </a:lnTo>
                  <a:lnTo>
                    <a:pt x="861" y="217"/>
                  </a:lnTo>
                  <a:lnTo>
                    <a:pt x="935" y="258"/>
                  </a:lnTo>
                  <a:lnTo>
                    <a:pt x="1001" y="309"/>
                  </a:lnTo>
                  <a:lnTo>
                    <a:pt x="1063" y="364"/>
                  </a:lnTo>
                  <a:lnTo>
                    <a:pt x="1117" y="426"/>
                  </a:lnTo>
                  <a:lnTo>
                    <a:pt x="1237" y="360"/>
                  </a:lnTo>
                  <a:lnTo>
                    <a:pt x="1375" y="616"/>
                  </a:lnTo>
                  <a:lnTo>
                    <a:pt x="1253" y="682"/>
                  </a:lnTo>
                  <a:lnTo>
                    <a:pt x="1273" y="761"/>
                  </a:lnTo>
                  <a:lnTo>
                    <a:pt x="1286" y="842"/>
                  </a:lnTo>
                  <a:lnTo>
                    <a:pt x="1290" y="925"/>
                  </a:lnTo>
                  <a:lnTo>
                    <a:pt x="1284" y="1009"/>
                  </a:lnTo>
                  <a:lnTo>
                    <a:pt x="1416" y="1049"/>
                  </a:lnTo>
                  <a:lnTo>
                    <a:pt x="1373" y="1196"/>
                  </a:lnTo>
                  <a:lnTo>
                    <a:pt x="1014" y="1196"/>
                  </a:lnTo>
                  <a:lnTo>
                    <a:pt x="1038" y="1145"/>
                  </a:lnTo>
                  <a:lnTo>
                    <a:pt x="1057" y="1092"/>
                  </a:lnTo>
                  <a:lnTo>
                    <a:pt x="1074" y="1021"/>
                  </a:lnTo>
                  <a:lnTo>
                    <a:pt x="1081" y="949"/>
                  </a:lnTo>
                  <a:lnTo>
                    <a:pt x="1081" y="878"/>
                  </a:lnTo>
                  <a:lnTo>
                    <a:pt x="1072" y="808"/>
                  </a:lnTo>
                  <a:lnTo>
                    <a:pt x="1053" y="740"/>
                  </a:lnTo>
                  <a:lnTo>
                    <a:pt x="1029" y="676"/>
                  </a:lnTo>
                  <a:lnTo>
                    <a:pt x="997" y="614"/>
                  </a:lnTo>
                  <a:lnTo>
                    <a:pt x="957" y="557"/>
                  </a:lnTo>
                  <a:lnTo>
                    <a:pt x="910" y="505"/>
                  </a:lnTo>
                  <a:lnTo>
                    <a:pt x="858" y="460"/>
                  </a:lnTo>
                  <a:lnTo>
                    <a:pt x="799" y="418"/>
                  </a:lnTo>
                  <a:lnTo>
                    <a:pt x="736" y="386"/>
                  </a:lnTo>
                  <a:lnTo>
                    <a:pt x="666" y="360"/>
                  </a:lnTo>
                  <a:lnTo>
                    <a:pt x="589" y="341"/>
                  </a:lnTo>
                  <a:lnTo>
                    <a:pt x="512" y="333"/>
                  </a:lnTo>
                  <a:lnTo>
                    <a:pt x="435" y="337"/>
                  </a:lnTo>
                  <a:lnTo>
                    <a:pt x="360" y="350"/>
                  </a:lnTo>
                  <a:lnTo>
                    <a:pt x="288" y="373"/>
                  </a:lnTo>
                  <a:lnTo>
                    <a:pt x="219" y="405"/>
                  </a:lnTo>
                  <a:lnTo>
                    <a:pt x="156" y="445"/>
                  </a:lnTo>
                  <a:lnTo>
                    <a:pt x="96" y="492"/>
                  </a:lnTo>
                  <a:lnTo>
                    <a:pt x="46" y="546"/>
                  </a:lnTo>
                  <a:lnTo>
                    <a:pt x="0" y="608"/>
                  </a:lnTo>
                  <a:lnTo>
                    <a:pt x="0" y="301"/>
                  </a:lnTo>
                  <a:lnTo>
                    <a:pt x="0" y="300"/>
                  </a:lnTo>
                  <a:lnTo>
                    <a:pt x="0" y="298"/>
                  </a:lnTo>
                  <a:lnTo>
                    <a:pt x="0" y="145"/>
                  </a:lnTo>
                  <a:lnTo>
                    <a:pt x="192" y="42"/>
                  </a:lnTo>
                  <a:lnTo>
                    <a:pt x="256" y="164"/>
                  </a:lnTo>
                  <a:lnTo>
                    <a:pt x="337" y="143"/>
                  </a:lnTo>
                  <a:lnTo>
                    <a:pt x="418" y="130"/>
                  </a:lnTo>
                  <a:lnTo>
                    <a:pt x="501" y="126"/>
                  </a:lnTo>
                  <a:lnTo>
                    <a:pt x="585" y="132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3F3F3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0"/>
            <p:cNvSpPr>
              <a:spLocks noEditPoints="1"/>
            </p:cNvSpPr>
            <p:nvPr/>
          </p:nvSpPr>
          <p:spPr bwMode="auto">
            <a:xfrm>
              <a:off x="8370888" y="3157538"/>
              <a:ext cx="1155700" cy="1157288"/>
            </a:xfrm>
            <a:custGeom>
              <a:avLst/>
              <a:gdLst>
                <a:gd name="T0" fmla="*/ 665 w 1455"/>
                <a:gd name="T1" fmla="*/ 273 h 1459"/>
                <a:gd name="T2" fmla="*/ 543 w 1455"/>
                <a:gd name="T3" fmla="*/ 309 h 1459"/>
                <a:gd name="T4" fmla="*/ 434 w 1455"/>
                <a:gd name="T5" fmla="*/ 375 h 1459"/>
                <a:gd name="T6" fmla="*/ 345 w 1455"/>
                <a:gd name="T7" fmla="*/ 475 h 1459"/>
                <a:gd name="T8" fmla="*/ 287 w 1455"/>
                <a:gd name="T9" fmla="*/ 595 h 1459"/>
                <a:gd name="T10" fmla="*/ 268 w 1455"/>
                <a:gd name="T11" fmla="*/ 723 h 1459"/>
                <a:gd name="T12" fmla="*/ 283 w 1455"/>
                <a:gd name="T13" fmla="*/ 851 h 1459"/>
                <a:gd name="T14" fmla="*/ 334 w 1455"/>
                <a:gd name="T15" fmla="*/ 970 h 1459"/>
                <a:gd name="T16" fmla="*/ 419 w 1455"/>
                <a:gd name="T17" fmla="*/ 1072 h 1459"/>
                <a:gd name="T18" fmla="*/ 533 w 1455"/>
                <a:gd name="T19" fmla="*/ 1147 h 1459"/>
                <a:gd name="T20" fmla="*/ 661 w 1455"/>
                <a:gd name="T21" fmla="*/ 1185 h 1459"/>
                <a:gd name="T22" fmla="*/ 791 w 1455"/>
                <a:gd name="T23" fmla="*/ 1186 h 1459"/>
                <a:gd name="T24" fmla="*/ 913 w 1455"/>
                <a:gd name="T25" fmla="*/ 1151 h 1459"/>
                <a:gd name="T26" fmla="*/ 1020 w 1455"/>
                <a:gd name="T27" fmla="*/ 1085 h 1459"/>
                <a:gd name="T28" fmla="*/ 1111 w 1455"/>
                <a:gd name="T29" fmla="*/ 985 h 1459"/>
                <a:gd name="T30" fmla="*/ 1167 w 1455"/>
                <a:gd name="T31" fmla="*/ 865 h 1459"/>
                <a:gd name="T32" fmla="*/ 1188 w 1455"/>
                <a:gd name="T33" fmla="*/ 736 h 1459"/>
                <a:gd name="T34" fmla="*/ 1171 w 1455"/>
                <a:gd name="T35" fmla="*/ 608 h 1459"/>
                <a:gd name="T36" fmla="*/ 1120 w 1455"/>
                <a:gd name="T37" fmla="*/ 490 h 1459"/>
                <a:gd name="T38" fmla="*/ 1037 w 1455"/>
                <a:gd name="T39" fmla="*/ 388 h 1459"/>
                <a:gd name="T40" fmla="*/ 923 w 1455"/>
                <a:gd name="T41" fmla="*/ 313 h 1459"/>
                <a:gd name="T42" fmla="*/ 793 w 1455"/>
                <a:gd name="T43" fmla="*/ 273 h 1459"/>
                <a:gd name="T44" fmla="*/ 699 w 1455"/>
                <a:gd name="T45" fmla="*/ 0 h 1459"/>
                <a:gd name="T46" fmla="*/ 727 w 1455"/>
                <a:gd name="T47" fmla="*/ 106 h 1459"/>
                <a:gd name="T48" fmla="*/ 893 w 1455"/>
                <a:gd name="T49" fmla="*/ 128 h 1459"/>
                <a:gd name="T50" fmla="*/ 1034 w 1455"/>
                <a:gd name="T51" fmla="*/ 68 h 1459"/>
                <a:gd name="T52" fmla="*/ 1161 w 1455"/>
                <a:gd name="T53" fmla="*/ 283 h 1459"/>
                <a:gd name="T54" fmla="*/ 1246 w 1455"/>
                <a:gd name="T55" fmla="*/ 384 h 1459"/>
                <a:gd name="T56" fmla="*/ 1306 w 1455"/>
                <a:gd name="T57" fmla="*/ 499 h 1459"/>
                <a:gd name="T58" fmla="*/ 1455 w 1455"/>
                <a:gd name="T59" fmla="*/ 701 h 1459"/>
                <a:gd name="T60" fmla="*/ 1347 w 1455"/>
                <a:gd name="T61" fmla="*/ 785 h 1459"/>
                <a:gd name="T62" fmla="*/ 1323 w 1455"/>
                <a:gd name="T63" fmla="*/ 913 h 1459"/>
                <a:gd name="T64" fmla="*/ 1389 w 1455"/>
                <a:gd name="T65" fmla="*/ 1036 h 1459"/>
                <a:gd name="T66" fmla="*/ 1173 w 1455"/>
                <a:gd name="T67" fmla="*/ 1166 h 1459"/>
                <a:gd name="T68" fmla="*/ 1073 w 1455"/>
                <a:gd name="T69" fmla="*/ 1249 h 1459"/>
                <a:gd name="T70" fmla="*/ 958 w 1455"/>
                <a:gd name="T71" fmla="*/ 1309 h 1459"/>
                <a:gd name="T72" fmla="*/ 757 w 1455"/>
                <a:gd name="T73" fmla="*/ 1459 h 1459"/>
                <a:gd name="T74" fmla="*/ 727 w 1455"/>
                <a:gd name="T75" fmla="*/ 1354 h 1459"/>
                <a:gd name="T76" fmla="*/ 562 w 1455"/>
                <a:gd name="T77" fmla="*/ 1331 h 1459"/>
                <a:gd name="T78" fmla="*/ 423 w 1455"/>
                <a:gd name="T79" fmla="*/ 1392 h 1459"/>
                <a:gd name="T80" fmla="*/ 293 w 1455"/>
                <a:gd name="T81" fmla="*/ 1177 h 1459"/>
                <a:gd name="T82" fmla="*/ 210 w 1455"/>
                <a:gd name="T83" fmla="*/ 1075 h 1459"/>
                <a:gd name="T84" fmla="*/ 150 w 1455"/>
                <a:gd name="T85" fmla="*/ 961 h 1459"/>
                <a:gd name="T86" fmla="*/ 0 w 1455"/>
                <a:gd name="T87" fmla="*/ 759 h 1459"/>
                <a:gd name="T88" fmla="*/ 107 w 1455"/>
                <a:gd name="T89" fmla="*/ 674 h 1459"/>
                <a:gd name="T90" fmla="*/ 133 w 1455"/>
                <a:gd name="T91" fmla="*/ 546 h 1459"/>
                <a:gd name="T92" fmla="*/ 65 w 1455"/>
                <a:gd name="T93" fmla="*/ 424 h 1459"/>
                <a:gd name="T94" fmla="*/ 282 w 1455"/>
                <a:gd name="T95" fmla="*/ 294 h 1459"/>
                <a:gd name="T96" fmla="*/ 383 w 1455"/>
                <a:gd name="T97" fmla="*/ 211 h 1459"/>
                <a:gd name="T98" fmla="*/ 496 w 1455"/>
                <a:gd name="T99" fmla="*/ 151 h 1459"/>
                <a:gd name="T100" fmla="*/ 699 w 1455"/>
                <a:gd name="T101" fmla="*/ 0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55" h="1459">
                  <a:moveTo>
                    <a:pt x="727" y="270"/>
                  </a:moveTo>
                  <a:lnTo>
                    <a:pt x="665" y="273"/>
                  </a:lnTo>
                  <a:lnTo>
                    <a:pt x="603" y="287"/>
                  </a:lnTo>
                  <a:lnTo>
                    <a:pt x="543" y="309"/>
                  </a:lnTo>
                  <a:lnTo>
                    <a:pt x="486" y="337"/>
                  </a:lnTo>
                  <a:lnTo>
                    <a:pt x="434" y="375"/>
                  </a:lnTo>
                  <a:lnTo>
                    <a:pt x="387" y="420"/>
                  </a:lnTo>
                  <a:lnTo>
                    <a:pt x="345" y="475"/>
                  </a:lnTo>
                  <a:lnTo>
                    <a:pt x="312" y="533"/>
                  </a:lnTo>
                  <a:lnTo>
                    <a:pt x="287" y="595"/>
                  </a:lnTo>
                  <a:lnTo>
                    <a:pt x="274" y="659"/>
                  </a:lnTo>
                  <a:lnTo>
                    <a:pt x="268" y="723"/>
                  </a:lnTo>
                  <a:lnTo>
                    <a:pt x="272" y="787"/>
                  </a:lnTo>
                  <a:lnTo>
                    <a:pt x="283" y="851"/>
                  </a:lnTo>
                  <a:lnTo>
                    <a:pt x="306" y="912"/>
                  </a:lnTo>
                  <a:lnTo>
                    <a:pt x="334" y="970"/>
                  </a:lnTo>
                  <a:lnTo>
                    <a:pt x="372" y="1023"/>
                  </a:lnTo>
                  <a:lnTo>
                    <a:pt x="419" y="1072"/>
                  </a:lnTo>
                  <a:lnTo>
                    <a:pt x="471" y="1113"/>
                  </a:lnTo>
                  <a:lnTo>
                    <a:pt x="533" y="1147"/>
                  </a:lnTo>
                  <a:lnTo>
                    <a:pt x="595" y="1171"/>
                  </a:lnTo>
                  <a:lnTo>
                    <a:pt x="661" y="1185"/>
                  </a:lnTo>
                  <a:lnTo>
                    <a:pt x="727" y="1190"/>
                  </a:lnTo>
                  <a:lnTo>
                    <a:pt x="791" y="1186"/>
                  </a:lnTo>
                  <a:lnTo>
                    <a:pt x="853" y="1173"/>
                  </a:lnTo>
                  <a:lnTo>
                    <a:pt x="913" y="1151"/>
                  </a:lnTo>
                  <a:lnTo>
                    <a:pt x="970" y="1122"/>
                  </a:lnTo>
                  <a:lnTo>
                    <a:pt x="1020" y="1085"/>
                  </a:lnTo>
                  <a:lnTo>
                    <a:pt x="1069" y="1038"/>
                  </a:lnTo>
                  <a:lnTo>
                    <a:pt x="1111" y="985"/>
                  </a:lnTo>
                  <a:lnTo>
                    <a:pt x="1143" y="927"/>
                  </a:lnTo>
                  <a:lnTo>
                    <a:pt x="1167" y="865"/>
                  </a:lnTo>
                  <a:lnTo>
                    <a:pt x="1182" y="801"/>
                  </a:lnTo>
                  <a:lnTo>
                    <a:pt x="1188" y="736"/>
                  </a:lnTo>
                  <a:lnTo>
                    <a:pt x="1184" y="672"/>
                  </a:lnTo>
                  <a:lnTo>
                    <a:pt x="1171" y="608"/>
                  </a:lnTo>
                  <a:lnTo>
                    <a:pt x="1150" y="548"/>
                  </a:lnTo>
                  <a:lnTo>
                    <a:pt x="1120" y="490"/>
                  </a:lnTo>
                  <a:lnTo>
                    <a:pt x="1082" y="437"/>
                  </a:lnTo>
                  <a:lnTo>
                    <a:pt x="1037" y="388"/>
                  </a:lnTo>
                  <a:lnTo>
                    <a:pt x="983" y="347"/>
                  </a:lnTo>
                  <a:lnTo>
                    <a:pt x="923" y="313"/>
                  </a:lnTo>
                  <a:lnTo>
                    <a:pt x="859" y="288"/>
                  </a:lnTo>
                  <a:lnTo>
                    <a:pt x="793" y="273"/>
                  </a:lnTo>
                  <a:lnTo>
                    <a:pt x="727" y="270"/>
                  </a:lnTo>
                  <a:close/>
                  <a:moveTo>
                    <a:pt x="699" y="0"/>
                  </a:moveTo>
                  <a:lnTo>
                    <a:pt x="720" y="106"/>
                  </a:lnTo>
                  <a:lnTo>
                    <a:pt x="727" y="106"/>
                  </a:lnTo>
                  <a:lnTo>
                    <a:pt x="810" y="111"/>
                  </a:lnTo>
                  <a:lnTo>
                    <a:pt x="893" y="128"/>
                  </a:lnTo>
                  <a:lnTo>
                    <a:pt x="973" y="157"/>
                  </a:lnTo>
                  <a:lnTo>
                    <a:pt x="1034" y="68"/>
                  </a:lnTo>
                  <a:lnTo>
                    <a:pt x="1222" y="194"/>
                  </a:lnTo>
                  <a:lnTo>
                    <a:pt x="1161" y="283"/>
                  </a:lnTo>
                  <a:lnTo>
                    <a:pt x="1206" y="332"/>
                  </a:lnTo>
                  <a:lnTo>
                    <a:pt x="1246" y="384"/>
                  </a:lnTo>
                  <a:lnTo>
                    <a:pt x="1278" y="441"/>
                  </a:lnTo>
                  <a:lnTo>
                    <a:pt x="1306" y="499"/>
                  </a:lnTo>
                  <a:lnTo>
                    <a:pt x="1411" y="477"/>
                  </a:lnTo>
                  <a:lnTo>
                    <a:pt x="1455" y="701"/>
                  </a:lnTo>
                  <a:lnTo>
                    <a:pt x="1349" y="721"/>
                  </a:lnTo>
                  <a:lnTo>
                    <a:pt x="1347" y="785"/>
                  </a:lnTo>
                  <a:lnTo>
                    <a:pt x="1338" y="849"/>
                  </a:lnTo>
                  <a:lnTo>
                    <a:pt x="1323" y="913"/>
                  </a:lnTo>
                  <a:lnTo>
                    <a:pt x="1299" y="976"/>
                  </a:lnTo>
                  <a:lnTo>
                    <a:pt x="1389" y="1036"/>
                  </a:lnTo>
                  <a:lnTo>
                    <a:pt x="1263" y="1224"/>
                  </a:lnTo>
                  <a:lnTo>
                    <a:pt x="1173" y="1166"/>
                  </a:lnTo>
                  <a:lnTo>
                    <a:pt x="1126" y="1209"/>
                  </a:lnTo>
                  <a:lnTo>
                    <a:pt x="1073" y="1249"/>
                  </a:lnTo>
                  <a:lnTo>
                    <a:pt x="1017" y="1282"/>
                  </a:lnTo>
                  <a:lnTo>
                    <a:pt x="958" y="1309"/>
                  </a:lnTo>
                  <a:lnTo>
                    <a:pt x="979" y="1414"/>
                  </a:lnTo>
                  <a:lnTo>
                    <a:pt x="757" y="1459"/>
                  </a:lnTo>
                  <a:lnTo>
                    <a:pt x="735" y="1354"/>
                  </a:lnTo>
                  <a:lnTo>
                    <a:pt x="727" y="1354"/>
                  </a:lnTo>
                  <a:lnTo>
                    <a:pt x="644" y="1348"/>
                  </a:lnTo>
                  <a:lnTo>
                    <a:pt x="562" y="1331"/>
                  </a:lnTo>
                  <a:lnTo>
                    <a:pt x="483" y="1303"/>
                  </a:lnTo>
                  <a:lnTo>
                    <a:pt x="423" y="1392"/>
                  </a:lnTo>
                  <a:lnTo>
                    <a:pt x="233" y="1266"/>
                  </a:lnTo>
                  <a:lnTo>
                    <a:pt x="293" y="1177"/>
                  </a:lnTo>
                  <a:lnTo>
                    <a:pt x="248" y="1128"/>
                  </a:lnTo>
                  <a:lnTo>
                    <a:pt x="210" y="1075"/>
                  </a:lnTo>
                  <a:lnTo>
                    <a:pt x="176" y="1019"/>
                  </a:lnTo>
                  <a:lnTo>
                    <a:pt x="150" y="961"/>
                  </a:lnTo>
                  <a:lnTo>
                    <a:pt x="45" y="983"/>
                  </a:lnTo>
                  <a:lnTo>
                    <a:pt x="0" y="759"/>
                  </a:lnTo>
                  <a:lnTo>
                    <a:pt x="105" y="738"/>
                  </a:lnTo>
                  <a:lnTo>
                    <a:pt x="107" y="674"/>
                  </a:lnTo>
                  <a:lnTo>
                    <a:pt x="116" y="610"/>
                  </a:lnTo>
                  <a:lnTo>
                    <a:pt x="133" y="546"/>
                  </a:lnTo>
                  <a:lnTo>
                    <a:pt x="156" y="484"/>
                  </a:lnTo>
                  <a:lnTo>
                    <a:pt x="65" y="424"/>
                  </a:lnTo>
                  <a:lnTo>
                    <a:pt x="191" y="236"/>
                  </a:lnTo>
                  <a:lnTo>
                    <a:pt x="282" y="294"/>
                  </a:lnTo>
                  <a:lnTo>
                    <a:pt x="330" y="251"/>
                  </a:lnTo>
                  <a:lnTo>
                    <a:pt x="383" y="211"/>
                  </a:lnTo>
                  <a:lnTo>
                    <a:pt x="438" y="177"/>
                  </a:lnTo>
                  <a:lnTo>
                    <a:pt x="496" y="151"/>
                  </a:lnTo>
                  <a:lnTo>
                    <a:pt x="475" y="46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A7CCD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4139952" y="618242"/>
            <a:ext cx="24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779913" y="1419622"/>
            <a:ext cx="108012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kern="0" dirty="0" smtClean="0">
                <a:solidFill>
                  <a:schemeClr val="bg1"/>
                </a:solidFill>
                <a:cs typeface="Arial" pitchFamily="34" charset="0"/>
              </a:rPr>
              <a:t>Research</a:t>
            </a:r>
          </a:p>
          <a:p>
            <a:pPr>
              <a:lnSpc>
                <a:spcPct val="80000"/>
              </a:lnSpc>
            </a:pPr>
            <a:r>
              <a:rPr lang="en-US" kern="0" dirty="0" smtClean="0">
                <a:solidFill>
                  <a:schemeClr val="bg1"/>
                </a:solidFill>
                <a:cs typeface="Arial" pitchFamily="34" charset="0"/>
              </a:rPr>
              <a:t>Question</a:t>
            </a:r>
            <a:endParaRPr lang="en-US" sz="18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139952" y="4434666"/>
            <a:ext cx="24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484415" y="2540336"/>
            <a:ext cx="1583529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kern="0" dirty="0" smtClean="0">
                <a:solidFill>
                  <a:schemeClr val="bg1"/>
                </a:solidFill>
                <a:cs typeface="Arial" pitchFamily="34" charset="0"/>
              </a:rPr>
              <a:t>Observations</a:t>
            </a:r>
            <a:endParaRPr lang="en-US" sz="1800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164417" y="2499742"/>
            <a:ext cx="24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084168" y="2499742"/>
            <a:ext cx="24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052849" y="2490450"/>
            <a:ext cx="24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716016" y="2545850"/>
            <a:ext cx="122413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kern="0" dirty="0" smtClean="0">
                <a:solidFill>
                  <a:schemeClr val="bg1"/>
                </a:solidFill>
                <a:cs typeface="Arial" pitchFamily="34" charset="0"/>
              </a:rPr>
              <a:t>Motivation</a:t>
            </a:r>
            <a:endParaRPr lang="en-US" sz="1800" kern="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098" name="Picture 2" descr="F:\Master Thesis\Latex reports_Pavan\Report_Pavan\template_latex_ma_en\Images\bosch-markenlogo-2019-210x15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72400" y="988631"/>
            <a:ext cx="784101" cy="575007"/>
          </a:xfrm>
          <a:prstGeom prst="rect">
            <a:avLst/>
          </a:prstGeom>
          <a:noFill/>
        </p:spPr>
      </p:pic>
      <p:sp>
        <p:nvSpPr>
          <p:cNvPr id="115" name="TextBox 114"/>
          <p:cNvSpPr txBox="1"/>
          <p:nvPr/>
        </p:nvSpPr>
        <p:spPr>
          <a:xfrm>
            <a:off x="1331640" y="505004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 smtClean="0">
                <a:cs typeface="Arial" panose="020B0604020202020204" pitchFamily="34" charset="0"/>
              </a:rPr>
              <a:t>Effectively analyze the solder grains in a sample </a:t>
            </a:r>
            <a:endParaRPr lang="en-US" sz="1600" dirty="0"/>
          </a:p>
        </p:txBody>
      </p:sp>
      <p:sp>
        <p:nvSpPr>
          <p:cNvPr id="116" name="TextBox 115"/>
          <p:cNvSpPr txBox="1"/>
          <p:nvPr/>
        </p:nvSpPr>
        <p:spPr>
          <a:xfrm>
            <a:off x="6012160" y="2067694"/>
            <a:ext cx="3131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kern="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 </a:t>
            </a:r>
            <a:r>
              <a:rPr lang="en-US" sz="1600" kern="0" dirty="0" smtClean="0">
                <a:cs typeface="Arial" panose="020B0604020202020204" pitchFamily="34" charset="0"/>
              </a:rPr>
              <a:t>Grain size – important property</a:t>
            </a:r>
          </a:p>
          <a:p>
            <a:pPr>
              <a:buFont typeface="Arial" pitchFamily="34" charset="0"/>
              <a:buChar char="•"/>
            </a:pPr>
            <a:r>
              <a:rPr lang="en-US" sz="1600" kern="0" dirty="0" smtClean="0">
                <a:cs typeface="Arial" panose="020B0604020202020204" pitchFamily="34" charset="0"/>
              </a:rPr>
              <a:t> Change in physical properties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627784" y="4086820"/>
            <a:ext cx="44644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kern="0" dirty="0" smtClean="0">
                <a:cs typeface="Arial" panose="020B0604020202020204" pitchFamily="34" charset="0"/>
              </a:rPr>
              <a:t> </a:t>
            </a:r>
            <a:r>
              <a:rPr lang="en-IN" sz="1600" dirty="0" err="1" smtClean="0">
                <a:ea typeface="Calibri"/>
                <a:cs typeface="Times New Roman"/>
              </a:rPr>
              <a:t>Matlab's</a:t>
            </a:r>
            <a:r>
              <a:rPr lang="en-IN" sz="1600" dirty="0" smtClean="0">
                <a:ea typeface="Calibri"/>
                <a:cs typeface="Times New Roman"/>
              </a:rPr>
              <a:t> Image Processing Toolbox™</a:t>
            </a:r>
            <a:endParaRPr lang="en-US" sz="1600" kern="0" dirty="0" smtClean="0">
              <a:cs typeface="Arial" panose="020B0604020202020204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600" kern="0" dirty="0" smtClean="0">
                <a:cs typeface="Arial" panose="020B0604020202020204" pitchFamily="34" charset="0"/>
              </a:rPr>
              <a:t> Watershed and image processing algorithms</a:t>
            </a:r>
          </a:p>
          <a:p>
            <a:pPr>
              <a:buFont typeface="Arial" pitchFamily="34" charset="0"/>
              <a:buChar char="•"/>
            </a:pPr>
            <a:r>
              <a:rPr lang="en-US" sz="1600" kern="0" dirty="0" smtClean="0">
                <a:cs typeface="Arial" panose="020B0604020202020204" pitchFamily="34" charset="0"/>
              </a:rPr>
              <a:t> Workflow in an Agile Environment</a:t>
            </a:r>
            <a:endParaRPr lang="en-US" sz="1600" dirty="0" smtClean="0"/>
          </a:p>
          <a:p>
            <a:pPr>
              <a:buFont typeface="Arial" pitchFamily="34" charset="0"/>
              <a:buChar char="•"/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51520" y="2070596"/>
            <a:ext cx="2664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1600" dirty="0" smtClean="0"/>
              <a:t> Automated algorithm reduced the manual time</a:t>
            </a:r>
          </a:p>
          <a:p>
            <a:pPr>
              <a:buFont typeface="Arial" pitchFamily="34" charset="0"/>
              <a:buChar char="•"/>
            </a:pPr>
            <a:r>
              <a:rPr lang="en-IN" sz="1600" dirty="0" smtClean="0"/>
              <a:t> Efficient method to identity and mark solder grains</a:t>
            </a:r>
            <a:endParaRPr lang="en-US" sz="1600" dirty="0"/>
          </a:p>
        </p:txBody>
      </p:sp>
      <p:sp>
        <p:nvSpPr>
          <p:cNvPr id="114" name="TextBox 113"/>
          <p:cNvSpPr txBox="1"/>
          <p:nvPr/>
        </p:nvSpPr>
        <p:spPr>
          <a:xfrm>
            <a:off x="3707904" y="3291830"/>
            <a:ext cx="129614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kern="0" dirty="0" smtClean="0">
                <a:solidFill>
                  <a:schemeClr val="bg1"/>
                </a:solidFill>
                <a:cs typeface="Arial" pitchFamily="34" charset="0"/>
              </a:rPr>
              <a:t>Tools used</a:t>
            </a:r>
            <a:endParaRPr lang="en-US" sz="1800" kern="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9" name="Group 8"/>
          <p:cNvGrpSpPr/>
          <p:nvPr/>
        </p:nvGrpSpPr>
        <p:grpSpPr>
          <a:xfrm rot="2700000">
            <a:off x="2919967" y="1130431"/>
            <a:ext cx="2751943" cy="2718084"/>
            <a:chOff x="4260129" y="1756906"/>
            <a:chExt cx="4114142" cy="4110921"/>
          </a:xfrm>
          <a:effectLst/>
          <a:scene3d>
            <a:camera prst="perspectiveFront" fov="4800000"/>
            <a:lightRig rig="balanced" dir="t">
              <a:rot lat="0" lon="0" rev="3000000"/>
            </a:lightRig>
          </a:scene3d>
        </p:grpSpPr>
        <p:sp>
          <p:nvSpPr>
            <p:cNvPr id="120" name="Right Arrow 119"/>
            <p:cNvSpPr/>
            <p:nvPr/>
          </p:nvSpPr>
          <p:spPr>
            <a:xfrm rot="2700000">
              <a:off x="6464538" y="4082626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  <a:sp3d prstMaterial="plastic">
              <a:bevelT w="0" h="1270000"/>
            </a:sp3d>
          </p:spPr>
          <p:txBody>
            <a:bodyPr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Right Arrow 120"/>
            <p:cNvSpPr/>
            <p:nvPr/>
          </p:nvSpPr>
          <p:spPr>
            <a:xfrm rot="18900000">
              <a:off x="6469271" y="1873484"/>
              <a:ext cx="1905000" cy="1665401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  <a:sp3d prstMaterial="plastic">
              <a:bevelT w="0" h="1270000"/>
            </a:sp3d>
          </p:spPr>
          <p:txBody>
            <a:bodyPr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Right Arrow 121"/>
            <p:cNvSpPr/>
            <p:nvPr/>
          </p:nvSpPr>
          <p:spPr>
            <a:xfrm rot="8100000" flipV="1">
              <a:off x="4260129" y="4082627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rgbClr val="A7CCDF"/>
            </a:solidFill>
            <a:ln w="25400" cap="flat" cmpd="sng" algn="ctr">
              <a:noFill/>
              <a:prstDash val="solid"/>
            </a:ln>
            <a:effectLst/>
            <a:sp3d prstMaterial="plastic">
              <a:bevelT w="0" h="1270000"/>
            </a:sp3d>
          </p:spPr>
          <p:txBody>
            <a:bodyPr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Right Arrow 122"/>
            <p:cNvSpPr/>
            <p:nvPr/>
          </p:nvSpPr>
          <p:spPr>
            <a:xfrm rot="2700000" flipH="1">
              <a:off x="4258615" y="1876705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rgbClr val="0779B7"/>
            </a:solidFill>
            <a:ln w="25400" cap="flat" cmpd="sng" algn="ctr">
              <a:noFill/>
              <a:prstDash val="solid"/>
            </a:ln>
            <a:effectLst/>
            <a:sp3d prstMaterial="plastic">
              <a:bevelT w="0" h="1270000"/>
            </a:sp3d>
          </p:spPr>
          <p:txBody>
            <a:bodyPr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4139952" y="1059582"/>
            <a:ext cx="247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5004048" y="2130410"/>
            <a:ext cx="247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779912" y="1491630"/>
            <a:ext cx="108012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kern="0" dirty="0" smtClean="0">
                <a:solidFill>
                  <a:schemeClr val="bg1"/>
                </a:solidFill>
                <a:cs typeface="Arial" pitchFamily="34" charset="0"/>
              </a:rPr>
              <a:t>Research</a:t>
            </a:r>
          </a:p>
          <a:p>
            <a:pPr algn="ctr">
              <a:lnSpc>
                <a:spcPct val="80000"/>
              </a:lnSpc>
            </a:pPr>
            <a:r>
              <a:rPr lang="en-US" sz="1600" kern="0" dirty="0" smtClean="0">
                <a:solidFill>
                  <a:schemeClr val="bg1"/>
                </a:solidFill>
                <a:cs typeface="Arial" pitchFamily="34" charset="0"/>
              </a:rPr>
              <a:t>Question</a:t>
            </a:r>
            <a:endParaRPr lang="en-US" sz="16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2772447" y="2355726"/>
            <a:ext cx="1583529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kern="0" dirty="0" smtClean="0">
                <a:solidFill>
                  <a:schemeClr val="bg1"/>
                </a:solidFill>
                <a:cs typeface="Arial" pitchFamily="34" charset="0"/>
              </a:rPr>
              <a:t>Observations</a:t>
            </a:r>
            <a:endParaRPr lang="en-US" sz="1600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572000" y="2355726"/>
            <a:ext cx="1224135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kern="0" dirty="0" smtClean="0">
                <a:solidFill>
                  <a:schemeClr val="bg1"/>
                </a:solidFill>
                <a:cs typeface="Arial" pitchFamily="34" charset="0"/>
              </a:rPr>
              <a:t>Motivation</a:t>
            </a:r>
            <a:endParaRPr lang="en-US" sz="1600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3923928" y="3003798"/>
            <a:ext cx="792088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kern="0" dirty="0" smtClean="0">
                <a:solidFill>
                  <a:schemeClr val="bg1"/>
                </a:solidFill>
                <a:cs typeface="Arial" pitchFamily="34" charset="0"/>
              </a:rPr>
              <a:t>Tools used</a:t>
            </a:r>
            <a:endParaRPr lang="en-US" sz="1600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139952" y="3507854"/>
            <a:ext cx="247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131840" y="2067694"/>
            <a:ext cx="247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858" r="7015" b="6038"/>
          <a:stretch/>
        </p:blipFill>
        <p:spPr>
          <a:xfrm>
            <a:off x="35496" y="344206"/>
            <a:ext cx="7020272" cy="424376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95486"/>
            <a:ext cx="3960440" cy="288032"/>
          </a:xfrm>
        </p:spPr>
        <p:txBody>
          <a:bodyPr>
            <a:noAutofit/>
          </a:bodyPr>
          <a:lstStyle/>
          <a:p>
            <a:r>
              <a:rPr lang="en-IN" sz="2800" b="1" u="sng" dirty="0" smtClean="0"/>
              <a:t>Internship - Results</a:t>
            </a:r>
            <a:endParaRPr lang="en-IN" sz="2800" b="1" u="sn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24CE2-653F-4CED-8CD5-DE256771B9A2}" type="datetime2">
              <a:rPr lang="en-IN" smtClean="0"/>
              <a:pPr/>
              <a:t>Thursday, 27 June 2019</a:t>
            </a:fld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A994-0199-404F-AA50-93B58BA19A48}" type="slidenum">
              <a:rPr lang="en-IN" smtClean="0"/>
              <a:pPr/>
              <a:t>6</a:t>
            </a:fld>
            <a:endParaRPr lang="en-IN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8388424" y="3507854"/>
            <a:ext cx="432048" cy="1342552"/>
            <a:chOff x="110" y="939"/>
            <a:chExt cx="391" cy="1215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110" y="939"/>
              <a:ext cx="391" cy="1215"/>
            </a:xfrm>
            <a:custGeom>
              <a:avLst/>
              <a:gdLst>
                <a:gd name="T0" fmla="*/ 281 w 338"/>
                <a:gd name="T1" fmla="*/ 214 h 1056"/>
                <a:gd name="T2" fmla="*/ 302 w 338"/>
                <a:gd name="T3" fmla="*/ 451 h 1056"/>
                <a:gd name="T4" fmla="*/ 302 w 338"/>
                <a:gd name="T5" fmla="*/ 541 h 1056"/>
                <a:gd name="T6" fmla="*/ 296 w 338"/>
                <a:gd name="T7" fmla="*/ 578 h 1056"/>
                <a:gd name="T8" fmla="*/ 335 w 338"/>
                <a:gd name="T9" fmla="*/ 741 h 1056"/>
                <a:gd name="T10" fmla="*/ 251 w 338"/>
                <a:gd name="T11" fmla="*/ 784 h 1056"/>
                <a:gd name="T12" fmla="*/ 258 w 338"/>
                <a:gd name="T13" fmla="*/ 582 h 1056"/>
                <a:gd name="T14" fmla="*/ 259 w 338"/>
                <a:gd name="T15" fmla="*/ 539 h 1056"/>
                <a:gd name="T16" fmla="*/ 251 w 338"/>
                <a:gd name="T17" fmla="*/ 181 h 1056"/>
                <a:gd name="T18" fmla="*/ 201 w 338"/>
                <a:gd name="T19" fmla="*/ 33 h 1056"/>
                <a:gd name="T20" fmla="*/ 203 w 338"/>
                <a:gd name="T21" fmla="*/ 102 h 1056"/>
                <a:gd name="T22" fmla="*/ 183 w 338"/>
                <a:gd name="T23" fmla="*/ 135 h 1056"/>
                <a:gd name="T24" fmla="*/ 244 w 338"/>
                <a:gd name="T25" fmla="*/ 179 h 1056"/>
                <a:gd name="T26" fmla="*/ 251 w 338"/>
                <a:gd name="T27" fmla="*/ 548 h 1056"/>
                <a:gd name="T28" fmla="*/ 241 w 338"/>
                <a:gd name="T29" fmla="*/ 549 h 1056"/>
                <a:gd name="T30" fmla="*/ 243 w 338"/>
                <a:gd name="T31" fmla="*/ 584 h 1056"/>
                <a:gd name="T32" fmla="*/ 251 w 338"/>
                <a:gd name="T33" fmla="*/ 784 h 1056"/>
                <a:gd name="T34" fmla="*/ 235 w 338"/>
                <a:gd name="T35" fmla="*/ 785 h 1056"/>
                <a:gd name="T36" fmla="*/ 227 w 338"/>
                <a:gd name="T37" fmla="*/ 918 h 1056"/>
                <a:gd name="T38" fmla="*/ 235 w 338"/>
                <a:gd name="T39" fmla="*/ 1007 h 1056"/>
                <a:gd name="T40" fmla="*/ 180 w 338"/>
                <a:gd name="T41" fmla="*/ 1012 h 1056"/>
                <a:gd name="T42" fmla="*/ 168 w 338"/>
                <a:gd name="T43" fmla="*/ 947 h 1056"/>
                <a:gd name="T44" fmla="*/ 170 w 338"/>
                <a:gd name="T45" fmla="*/ 845 h 1056"/>
                <a:gd name="T46" fmla="*/ 144 w 338"/>
                <a:gd name="T47" fmla="*/ 622 h 1056"/>
                <a:gd name="T48" fmla="*/ 118 w 338"/>
                <a:gd name="T49" fmla="*/ 669 h 1056"/>
                <a:gd name="T50" fmla="*/ 89 w 338"/>
                <a:gd name="T51" fmla="*/ 894 h 1056"/>
                <a:gd name="T52" fmla="*/ 96 w 338"/>
                <a:gd name="T53" fmla="*/ 932 h 1056"/>
                <a:gd name="T54" fmla="*/ 78 w 338"/>
                <a:gd name="T55" fmla="*/ 1001 h 1056"/>
                <a:gd name="T56" fmla="*/ 28 w 338"/>
                <a:gd name="T57" fmla="*/ 1052 h 1056"/>
                <a:gd name="T58" fmla="*/ 35 w 338"/>
                <a:gd name="T59" fmla="*/ 965 h 1056"/>
                <a:gd name="T60" fmla="*/ 31 w 338"/>
                <a:gd name="T61" fmla="*/ 913 h 1056"/>
                <a:gd name="T62" fmla="*/ 27 w 338"/>
                <a:gd name="T63" fmla="*/ 724 h 1056"/>
                <a:gd name="T64" fmla="*/ 28 w 338"/>
                <a:gd name="T65" fmla="*/ 526 h 1056"/>
                <a:gd name="T66" fmla="*/ 17 w 338"/>
                <a:gd name="T67" fmla="*/ 493 h 1056"/>
                <a:gd name="T68" fmla="*/ 7 w 338"/>
                <a:gd name="T69" fmla="*/ 405 h 1056"/>
                <a:gd name="T70" fmla="*/ 20 w 338"/>
                <a:gd name="T71" fmla="*/ 233 h 1056"/>
                <a:gd name="T72" fmla="*/ 113 w 338"/>
                <a:gd name="T73" fmla="*/ 159 h 1056"/>
                <a:gd name="T74" fmla="*/ 117 w 338"/>
                <a:gd name="T75" fmla="*/ 108 h 1056"/>
                <a:gd name="T76" fmla="*/ 103 w 338"/>
                <a:gd name="T77" fmla="*/ 73 h 1056"/>
                <a:gd name="T78" fmla="*/ 108 w 338"/>
                <a:gd name="T79" fmla="*/ 33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" h="1056">
                  <a:moveTo>
                    <a:pt x="251" y="181"/>
                  </a:moveTo>
                  <a:cubicBezTo>
                    <a:pt x="268" y="186"/>
                    <a:pt x="281" y="191"/>
                    <a:pt x="281" y="214"/>
                  </a:cubicBezTo>
                  <a:cubicBezTo>
                    <a:pt x="282" y="239"/>
                    <a:pt x="284" y="289"/>
                    <a:pt x="288" y="323"/>
                  </a:cubicBezTo>
                  <a:cubicBezTo>
                    <a:pt x="292" y="356"/>
                    <a:pt x="302" y="428"/>
                    <a:pt x="302" y="451"/>
                  </a:cubicBezTo>
                  <a:cubicBezTo>
                    <a:pt x="303" y="474"/>
                    <a:pt x="305" y="522"/>
                    <a:pt x="305" y="527"/>
                  </a:cubicBezTo>
                  <a:cubicBezTo>
                    <a:pt x="304" y="533"/>
                    <a:pt x="300" y="532"/>
                    <a:pt x="302" y="541"/>
                  </a:cubicBezTo>
                  <a:cubicBezTo>
                    <a:pt x="303" y="550"/>
                    <a:pt x="303" y="558"/>
                    <a:pt x="299" y="564"/>
                  </a:cubicBezTo>
                  <a:cubicBezTo>
                    <a:pt x="294" y="570"/>
                    <a:pt x="296" y="578"/>
                    <a:pt x="296" y="578"/>
                  </a:cubicBezTo>
                  <a:cubicBezTo>
                    <a:pt x="338" y="576"/>
                    <a:pt x="338" y="576"/>
                    <a:pt x="338" y="576"/>
                  </a:cubicBezTo>
                  <a:cubicBezTo>
                    <a:pt x="335" y="741"/>
                    <a:pt x="335" y="741"/>
                    <a:pt x="335" y="741"/>
                  </a:cubicBezTo>
                  <a:cubicBezTo>
                    <a:pt x="269" y="792"/>
                    <a:pt x="269" y="792"/>
                    <a:pt x="269" y="792"/>
                  </a:cubicBezTo>
                  <a:cubicBezTo>
                    <a:pt x="269" y="792"/>
                    <a:pt x="260" y="785"/>
                    <a:pt x="251" y="784"/>
                  </a:cubicBezTo>
                  <a:cubicBezTo>
                    <a:pt x="251" y="583"/>
                    <a:pt x="251" y="583"/>
                    <a:pt x="251" y="583"/>
                  </a:cubicBezTo>
                  <a:cubicBezTo>
                    <a:pt x="258" y="582"/>
                    <a:pt x="258" y="582"/>
                    <a:pt x="258" y="582"/>
                  </a:cubicBezTo>
                  <a:cubicBezTo>
                    <a:pt x="258" y="582"/>
                    <a:pt x="257" y="570"/>
                    <a:pt x="259" y="562"/>
                  </a:cubicBezTo>
                  <a:cubicBezTo>
                    <a:pt x="261" y="555"/>
                    <a:pt x="261" y="548"/>
                    <a:pt x="259" y="539"/>
                  </a:cubicBezTo>
                  <a:cubicBezTo>
                    <a:pt x="259" y="539"/>
                    <a:pt x="256" y="547"/>
                    <a:pt x="251" y="548"/>
                  </a:cubicBezTo>
                  <a:lnTo>
                    <a:pt x="251" y="181"/>
                  </a:lnTo>
                  <a:close/>
                  <a:moveTo>
                    <a:pt x="159" y="0"/>
                  </a:moveTo>
                  <a:cubicBezTo>
                    <a:pt x="177" y="0"/>
                    <a:pt x="198" y="14"/>
                    <a:pt x="201" y="33"/>
                  </a:cubicBezTo>
                  <a:cubicBezTo>
                    <a:pt x="203" y="52"/>
                    <a:pt x="202" y="79"/>
                    <a:pt x="202" y="79"/>
                  </a:cubicBezTo>
                  <a:cubicBezTo>
                    <a:pt x="202" y="79"/>
                    <a:pt x="208" y="92"/>
                    <a:pt x="203" y="102"/>
                  </a:cubicBezTo>
                  <a:cubicBezTo>
                    <a:pt x="198" y="112"/>
                    <a:pt x="186" y="110"/>
                    <a:pt x="186" y="110"/>
                  </a:cubicBezTo>
                  <a:cubicBezTo>
                    <a:pt x="186" y="110"/>
                    <a:pt x="183" y="126"/>
                    <a:pt x="183" y="135"/>
                  </a:cubicBezTo>
                  <a:cubicBezTo>
                    <a:pt x="183" y="144"/>
                    <a:pt x="183" y="150"/>
                    <a:pt x="191" y="156"/>
                  </a:cubicBezTo>
                  <a:cubicBezTo>
                    <a:pt x="198" y="162"/>
                    <a:pt x="224" y="173"/>
                    <a:pt x="244" y="179"/>
                  </a:cubicBezTo>
                  <a:cubicBezTo>
                    <a:pt x="247" y="180"/>
                    <a:pt x="249" y="180"/>
                    <a:pt x="251" y="181"/>
                  </a:cubicBezTo>
                  <a:cubicBezTo>
                    <a:pt x="251" y="548"/>
                    <a:pt x="251" y="548"/>
                    <a:pt x="251" y="548"/>
                  </a:cubicBezTo>
                  <a:cubicBezTo>
                    <a:pt x="251" y="548"/>
                    <a:pt x="250" y="548"/>
                    <a:pt x="250" y="548"/>
                  </a:cubicBezTo>
                  <a:cubicBezTo>
                    <a:pt x="244" y="548"/>
                    <a:pt x="241" y="549"/>
                    <a:pt x="241" y="549"/>
                  </a:cubicBezTo>
                  <a:cubicBezTo>
                    <a:pt x="241" y="549"/>
                    <a:pt x="244" y="559"/>
                    <a:pt x="244" y="567"/>
                  </a:cubicBezTo>
                  <a:cubicBezTo>
                    <a:pt x="244" y="576"/>
                    <a:pt x="243" y="584"/>
                    <a:pt x="243" y="584"/>
                  </a:cubicBezTo>
                  <a:cubicBezTo>
                    <a:pt x="251" y="583"/>
                    <a:pt x="251" y="583"/>
                    <a:pt x="251" y="583"/>
                  </a:cubicBezTo>
                  <a:cubicBezTo>
                    <a:pt x="251" y="784"/>
                    <a:pt x="251" y="784"/>
                    <a:pt x="251" y="784"/>
                  </a:cubicBezTo>
                  <a:cubicBezTo>
                    <a:pt x="250" y="784"/>
                    <a:pt x="250" y="784"/>
                    <a:pt x="249" y="784"/>
                  </a:cubicBezTo>
                  <a:cubicBezTo>
                    <a:pt x="240" y="784"/>
                    <a:pt x="235" y="785"/>
                    <a:pt x="235" y="785"/>
                  </a:cubicBezTo>
                  <a:cubicBezTo>
                    <a:pt x="235" y="785"/>
                    <a:pt x="237" y="834"/>
                    <a:pt x="237" y="853"/>
                  </a:cubicBezTo>
                  <a:cubicBezTo>
                    <a:pt x="237" y="873"/>
                    <a:pt x="236" y="904"/>
                    <a:pt x="227" y="918"/>
                  </a:cubicBezTo>
                  <a:cubicBezTo>
                    <a:pt x="219" y="932"/>
                    <a:pt x="217" y="937"/>
                    <a:pt x="217" y="949"/>
                  </a:cubicBezTo>
                  <a:cubicBezTo>
                    <a:pt x="217" y="962"/>
                    <a:pt x="236" y="995"/>
                    <a:pt x="235" y="1007"/>
                  </a:cubicBezTo>
                  <a:cubicBezTo>
                    <a:pt x="235" y="1018"/>
                    <a:pt x="232" y="1036"/>
                    <a:pt x="213" y="1035"/>
                  </a:cubicBezTo>
                  <a:cubicBezTo>
                    <a:pt x="194" y="1035"/>
                    <a:pt x="180" y="1027"/>
                    <a:pt x="180" y="1012"/>
                  </a:cubicBezTo>
                  <a:cubicBezTo>
                    <a:pt x="180" y="996"/>
                    <a:pt x="182" y="987"/>
                    <a:pt x="176" y="981"/>
                  </a:cubicBezTo>
                  <a:cubicBezTo>
                    <a:pt x="170" y="975"/>
                    <a:pt x="179" y="962"/>
                    <a:pt x="168" y="947"/>
                  </a:cubicBezTo>
                  <a:cubicBezTo>
                    <a:pt x="158" y="932"/>
                    <a:pt x="170" y="930"/>
                    <a:pt x="167" y="917"/>
                  </a:cubicBezTo>
                  <a:cubicBezTo>
                    <a:pt x="164" y="903"/>
                    <a:pt x="169" y="861"/>
                    <a:pt x="170" y="845"/>
                  </a:cubicBezTo>
                  <a:cubicBezTo>
                    <a:pt x="171" y="828"/>
                    <a:pt x="168" y="809"/>
                    <a:pt x="160" y="738"/>
                  </a:cubicBezTo>
                  <a:cubicBezTo>
                    <a:pt x="151" y="668"/>
                    <a:pt x="146" y="637"/>
                    <a:pt x="144" y="622"/>
                  </a:cubicBezTo>
                  <a:cubicBezTo>
                    <a:pt x="142" y="606"/>
                    <a:pt x="138" y="587"/>
                    <a:pt x="138" y="587"/>
                  </a:cubicBezTo>
                  <a:cubicBezTo>
                    <a:pt x="138" y="587"/>
                    <a:pt x="127" y="653"/>
                    <a:pt x="118" y="669"/>
                  </a:cubicBezTo>
                  <a:cubicBezTo>
                    <a:pt x="109" y="686"/>
                    <a:pt x="99" y="768"/>
                    <a:pt x="96" y="792"/>
                  </a:cubicBezTo>
                  <a:cubicBezTo>
                    <a:pt x="93" y="816"/>
                    <a:pt x="95" y="886"/>
                    <a:pt x="89" y="894"/>
                  </a:cubicBezTo>
                  <a:cubicBezTo>
                    <a:pt x="84" y="901"/>
                    <a:pt x="81" y="912"/>
                    <a:pt x="81" y="912"/>
                  </a:cubicBezTo>
                  <a:cubicBezTo>
                    <a:pt x="81" y="912"/>
                    <a:pt x="96" y="920"/>
                    <a:pt x="96" y="932"/>
                  </a:cubicBezTo>
                  <a:cubicBezTo>
                    <a:pt x="96" y="944"/>
                    <a:pt x="85" y="954"/>
                    <a:pt x="85" y="969"/>
                  </a:cubicBezTo>
                  <a:cubicBezTo>
                    <a:pt x="86" y="985"/>
                    <a:pt x="84" y="998"/>
                    <a:pt x="78" y="1001"/>
                  </a:cubicBezTo>
                  <a:cubicBezTo>
                    <a:pt x="72" y="1004"/>
                    <a:pt x="73" y="1031"/>
                    <a:pt x="65" y="1040"/>
                  </a:cubicBezTo>
                  <a:cubicBezTo>
                    <a:pt x="57" y="1049"/>
                    <a:pt x="44" y="1056"/>
                    <a:pt x="28" y="1052"/>
                  </a:cubicBezTo>
                  <a:cubicBezTo>
                    <a:pt x="12" y="1047"/>
                    <a:pt x="12" y="1026"/>
                    <a:pt x="20" y="1006"/>
                  </a:cubicBezTo>
                  <a:cubicBezTo>
                    <a:pt x="28" y="986"/>
                    <a:pt x="37" y="973"/>
                    <a:pt x="35" y="965"/>
                  </a:cubicBezTo>
                  <a:cubicBezTo>
                    <a:pt x="32" y="957"/>
                    <a:pt x="29" y="945"/>
                    <a:pt x="37" y="937"/>
                  </a:cubicBezTo>
                  <a:cubicBezTo>
                    <a:pt x="45" y="929"/>
                    <a:pt x="36" y="920"/>
                    <a:pt x="31" y="913"/>
                  </a:cubicBezTo>
                  <a:cubicBezTo>
                    <a:pt x="26" y="906"/>
                    <a:pt x="27" y="875"/>
                    <a:pt x="27" y="857"/>
                  </a:cubicBezTo>
                  <a:cubicBezTo>
                    <a:pt x="26" y="840"/>
                    <a:pt x="28" y="755"/>
                    <a:pt x="27" y="724"/>
                  </a:cubicBezTo>
                  <a:cubicBezTo>
                    <a:pt x="26" y="692"/>
                    <a:pt x="23" y="598"/>
                    <a:pt x="28" y="572"/>
                  </a:cubicBezTo>
                  <a:cubicBezTo>
                    <a:pt x="32" y="546"/>
                    <a:pt x="28" y="526"/>
                    <a:pt x="28" y="526"/>
                  </a:cubicBezTo>
                  <a:cubicBezTo>
                    <a:pt x="28" y="526"/>
                    <a:pt x="18" y="531"/>
                    <a:pt x="18" y="522"/>
                  </a:cubicBezTo>
                  <a:cubicBezTo>
                    <a:pt x="18" y="512"/>
                    <a:pt x="22" y="510"/>
                    <a:pt x="17" y="493"/>
                  </a:cubicBezTo>
                  <a:cubicBezTo>
                    <a:pt x="13" y="476"/>
                    <a:pt x="12" y="460"/>
                    <a:pt x="7" y="447"/>
                  </a:cubicBezTo>
                  <a:cubicBezTo>
                    <a:pt x="1" y="434"/>
                    <a:pt x="0" y="412"/>
                    <a:pt x="7" y="405"/>
                  </a:cubicBezTo>
                  <a:cubicBezTo>
                    <a:pt x="13" y="398"/>
                    <a:pt x="4" y="361"/>
                    <a:pt x="9" y="332"/>
                  </a:cubicBezTo>
                  <a:cubicBezTo>
                    <a:pt x="15" y="304"/>
                    <a:pt x="19" y="258"/>
                    <a:pt x="20" y="233"/>
                  </a:cubicBezTo>
                  <a:cubicBezTo>
                    <a:pt x="20" y="209"/>
                    <a:pt x="21" y="191"/>
                    <a:pt x="53" y="183"/>
                  </a:cubicBezTo>
                  <a:cubicBezTo>
                    <a:pt x="85" y="175"/>
                    <a:pt x="109" y="166"/>
                    <a:pt x="113" y="159"/>
                  </a:cubicBezTo>
                  <a:cubicBezTo>
                    <a:pt x="118" y="153"/>
                    <a:pt x="119" y="135"/>
                    <a:pt x="118" y="127"/>
                  </a:cubicBezTo>
                  <a:cubicBezTo>
                    <a:pt x="117" y="119"/>
                    <a:pt x="117" y="113"/>
                    <a:pt x="117" y="108"/>
                  </a:cubicBezTo>
                  <a:cubicBezTo>
                    <a:pt x="117" y="103"/>
                    <a:pt x="107" y="110"/>
                    <a:pt x="105" y="102"/>
                  </a:cubicBezTo>
                  <a:cubicBezTo>
                    <a:pt x="103" y="93"/>
                    <a:pt x="102" y="75"/>
                    <a:pt x="103" y="73"/>
                  </a:cubicBezTo>
                  <a:cubicBezTo>
                    <a:pt x="105" y="72"/>
                    <a:pt x="106" y="72"/>
                    <a:pt x="108" y="72"/>
                  </a:cubicBezTo>
                  <a:cubicBezTo>
                    <a:pt x="108" y="69"/>
                    <a:pt x="107" y="52"/>
                    <a:pt x="108" y="33"/>
                  </a:cubicBezTo>
                  <a:cubicBezTo>
                    <a:pt x="109" y="16"/>
                    <a:pt x="127" y="2"/>
                    <a:pt x="159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27" y="1487"/>
              <a:ext cx="43" cy="40"/>
            </a:xfrm>
            <a:custGeom>
              <a:avLst/>
              <a:gdLst>
                <a:gd name="T0" fmla="*/ 9 w 37"/>
                <a:gd name="T1" fmla="*/ 35 h 35"/>
                <a:gd name="T2" fmla="*/ 9 w 37"/>
                <a:gd name="T3" fmla="*/ 11 h 35"/>
                <a:gd name="T4" fmla="*/ 37 w 37"/>
                <a:gd name="T5" fmla="*/ 8 h 35"/>
                <a:gd name="T6" fmla="*/ 15 w 37"/>
                <a:gd name="T7" fmla="*/ 14 h 35"/>
                <a:gd name="T8" fmla="*/ 9 w 37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5">
                  <a:moveTo>
                    <a:pt x="9" y="35"/>
                  </a:moveTo>
                  <a:cubicBezTo>
                    <a:pt x="9" y="35"/>
                    <a:pt x="0" y="22"/>
                    <a:pt x="9" y="11"/>
                  </a:cubicBezTo>
                  <a:cubicBezTo>
                    <a:pt x="17" y="0"/>
                    <a:pt x="37" y="8"/>
                    <a:pt x="37" y="8"/>
                  </a:cubicBezTo>
                  <a:cubicBezTo>
                    <a:pt x="37" y="8"/>
                    <a:pt x="23" y="8"/>
                    <a:pt x="15" y="14"/>
                  </a:cubicBezTo>
                  <a:cubicBezTo>
                    <a:pt x="8" y="20"/>
                    <a:pt x="10" y="24"/>
                    <a:pt x="9" y="35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10" y="1540"/>
              <a:ext cx="48" cy="17"/>
            </a:xfrm>
            <a:custGeom>
              <a:avLst/>
              <a:gdLst>
                <a:gd name="T0" fmla="*/ 0 w 42"/>
                <a:gd name="T1" fmla="*/ 14 h 15"/>
                <a:gd name="T2" fmla="*/ 20 w 42"/>
                <a:gd name="T3" fmla="*/ 0 h 15"/>
                <a:gd name="T4" fmla="*/ 42 w 42"/>
                <a:gd name="T5" fmla="*/ 15 h 15"/>
                <a:gd name="T6" fmla="*/ 19 w 42"/>
                <a:gd name="T7" fmla="*/ 8 h 15"/>
                <a:gd name="T8" fmla="*/ 0 w 42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">
                  <a:moveTo>
                    <a:pt x="0" y="14"/>
                  </a:moveTo>
                  <a:cubicBezTo>
                    <a:pt x="0" y="14"/>
                    <a:pt x="0" y="0"/>
                    <a:pt x="20" y="0"/>
                  </a:cubicBezTo>
                  <a:cubicBezTo>
                    <a:pt x="39" y="0"/>
                    <a:pt x="42" y="15"/>
                    <a:pt x="42" y="15"/>
                  </a:cubicBezTo>
                  <a:cubicBezTo>
                    <a:pt x="42" y="15"/>
                    <a:pt x="32" y="7"/>
                    <a:pt x="19" y="8"/>
                  </a:cubicBezTo>
                  <a:cubicBezTo>
                    <a:pt x="6" y="8"/>
                    <a:pt x="6" y="8"/>
                    <a:pt x="0" y="14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97" y="1107"/>
              <a:ext cx="130" cy="339"/>
            </a:xfrm>
            <a:custGeom>
              <a:avLst/>
              <a:gdLst>
                <a:gd name="T0" fmla="*/ 109 w 113"/>
                <a:gd name="T1" fmla="*/ 0 h 295"/>
                <a:gd name="T2" fmla="*/ 113 w 113"/>
                <a:gd name="T3" fmla="*/ 8 h 295"/>
                <a:gd name="T4" fmla="*/ 97 w 113"/>
                <a:gd name="T5" fmla="*/ 138 h 295"/>
                <a:gd name="T6" fmla="*/ 103 w 113"/>
                <a:gd name="T7" fmla="*/ 294 h 295"/>
                <a:gd name="T8" fmla="*/ 72 w 113"/>
                <a:gd name="T9" fmla="*/ 295 h 295"/>
                <a:gd name="T10" fmla="*/ 0 w 113"/>
                <a:gd name="T11" fmla="*/ 280 h 295"/>
                <a:gd name="T12" fmla="*/ 15 w 113"/>
                <a:gd name="T13" fmla="*/ 247 h 295"/>
                <a:gd name="T14" fmla="*/ 36 w 113"/>
                <a:gd name="T15" fmla="*/ 78 h 295"/>
                <a:gd name="T16" fmla="*/ 36 w 113"/>
                <a:gd name="T17" fmla="*/ 16 h 295"/>
                <a:gd name="T18" fmla="*/ 38 w 113"/>
                <a:gd name="T19" fmla="*/ 13 h 295"/>
                <a:gd name="T20" fmla="*/ 42 w 113"/>
                <a:gd name="T21" fmla="*/ 4 h 295"/>
                <a:gd name="T22" fmla="*/ 78 w 113"/>
                <a:gd name="T23" fmla="*/ 33 h 295"/>
                <a:gd name="T24" fmla="*/ 109 w 113"/>
                <a:gd name="T2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295">
                  <a:moveTo>
                    <a:pt x="109" y="0"/>
                  </a:moveTo>
                  <a:cubicBezTo>
                    <a:pt x="109" y="3"/>
                    <a:pt x="111" y="5"/>
                    <a:pt x="113" y="8"/>
                  </a:cubicBezTo>
                  <a:cubicBezTo>
                    <a:pt x="109" y="29"/>
                    <a:pt x="100" y="92"/>
                    <a:pt x="97" y="138"/>
                  </a:cubicBezTo>
                  <a:cubicBezTo>
                    <a:pt x="93" y="191"/>
                    <a:pt x="103" y="294"/>
                    <a:pt x="103" y="294"/>
                  </a:cubicBezTo>
                  <a:cubicBezTo>
                    <a:pt x="103" y="294"/>
                    <a:pt x="96" y="295"/>
                    <a:pt x="72" y="295"/>
                  </a:cubicBezTo>
                  <a:cubicBezTo>
                    <a:pt x="48" y="295"/>
                    <a:pt x="0" y="280"/>
                    <a:pt x="0" y="280"/>
                  </a:cubicBezTo>
                  <a:cubicBezTo>
                    <a:pt x="0" y="280"/>
                    <a:pt x="8" y="266"/>
                    <a:pt x="15" y="247"/>
                  </a:cubicBezTo>
                  <a:cubicBezTo>
                    <a:pt x="21" y="228"/>
                    <a:pt x="33" y="147"/>
                    <a:pt x="36" y="78"/>
                  </a:cubicBezTo>
                  <a:cubicBezTo>
                    <a:pt x="38" y="43"/>
                    <a:pt x="38" y="26"/>
                    <a:pt x="36" y="16"/>
                  </a:cubicBezTo>
                  <a:cubicBezTo>
                    <a:pt x="37" y="15"/>
                    <a:pt x="38" y="14"/>
                    <a:pt x="38" y="13"/>
                  </a:cubicBezTo>
                  <a:cubicBezTo>
                    <a:pt x="40" y="11"/>
                    <a:pt x="41" y="8"/>
                    <a:pt x="42" y="4"/>
                  </a:cubicBezTo>
                  <a:cubicBezTo>
                    <a:pt x="49" y="18"/>
                    <a:pt x="67" y="33"/>
                    <a:pt x="78" y="33"/>
                  </a:cubicBezTo>
                  <a:cubicBezTo>
                    <a:pt x="88" y="33"/>
                    <a:pt x="102" y="12"/>
                    <a:pt x="109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57" y="1148"/>
              <a:ext cx="53" cy="334"/>
            </a:xfrm>
            <a:custGeom>
              <a:avLst/>
              <a:gdLst>
                <a:gd name="T0" fmla="*/ 0 w 46"/>
                <a:gd name="T1" fmla="*/ 13 h 290"/>
                <a:gd name="T2" fmla="*/ 23 w 46"/>
                <a:gd name="T3" fmla="*/ 0 h 290"/>
                <a:gd name="T4" fmla="*/ 46 w 46"/>
                <a:gd name="T5" fmla="*/ 13 h 290"/>
                <a:gd name="T6" fmla="*/ 31 w 46"/>
                <a:gd name="T7" fmla="*/ 20 h 290"/>
                <a:gd name="T8" fmla="*/ 37 w 46"/>
                <a:gd name="T9" fmla="*/ 120 h 290"/>
                <a:gd name="T10" fmla="*/ 36 w 46"/>
                <a:gd name="T11" fmla="*/ 266 h 290"/>
                <a:gd name="T12" fmla="*/ 17 w 46"/>
                <a:gd name="T13" fmla="*/ 267 h 290"/>
                <a:gd name="T14" fmla="*/ 16 w 46"/>
                <a:gd name="T15" fmla="*/ 100 h 290"/>
                <a:gd name="T16" fmla="*/ 18 w 46"/>
                <a:gd name="T17" fmla="*/ 21 h 290"/>
                <a:gd name="T18" fmla="*/ 0 w 46"/>
                <a:gd name="T19" fmla="*/ 1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90">
                  <a:moveTo>
                    <a:pt x="0" y="13"/>
                  </a:moveTo>
                  <a:cubicBezTo>
                    <a:pt x="0" y="13"/>
                    <a:pt x="9" y="0"/>
                    <a:pt x="23" y="0"/>
                  </a:cubicBezTo>
                  <a:cubicBezTo>
                    <a:pt x="37" y="0"/>
                    <a:pt x="46" y="13"/>
                    <a:pt x="46" y="13"/>
                  </a:cubicBezTo>
                  <a:cubicBezTo>
                    <a:pt x="46" y="13"/>
                    <a:pt x="31" y="9"/>
                    <a:pt x="31" y="20"/>
                  </a:cubicBezTo>
                  <a:cubicBezTo>
                    <a:pt x="32" y="30"/>
                    <a:pt x="37" y="85"/>
                    <a:pt x="37" y="120"/>
                  </a:cubicBezTo>
                  <a:cubicBezTo>
                    <a:pt x="37" y="156"/>
                    <a:pt x="40" y="249"/>
                    <a:pt x="36" y="266"/>
                  </a:cubicBezTo>
                  <a:cubicBezTo>
                    <a:pt x="32" y="284"/>
                    <a:pt x="20" y="290"/>
                    <a:pt x="17" y="267"/>
                  </a:cubicBezTo>
                  <a:cubicBezTo>
                    <a:pt x="15" y="245"/>
                    <a:pt x="15" y="123"/>
                    <a:pt x="16" y="100"/>
                  </a:cubicBezTo>
                  <a:cubicBezTo>
                    <a:pt x="16" y="76"/>
                    <a:pt x="20" y="27"/>
                    <a:pt x="18" y="21"/>
                  </a:cubicBezTo>
                  <a:cubicBezTo>
                    <a:pt x="15" y="14"/>
                    <a:pt x="8" y="9"/>
                    <a:pt x="0" y="1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67544" y="195486"/>
            <a:ext cx="288032" cy="288032"/>
          </a:xfrm>
          <a:prstGeom prst="ellipse">
            <a:avLst/>
          </a:prstGeom>
          <a:solidFill>
            <a:srgbClr val="00B0F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1981" tIns="91416" rIns="71981" bIns="91416" numCol="1" anchor="ctr" anchorCtr="1" compatLnSpc="1">
            <a:prstTxWarp prst="textNoShape">
              <a:avLst/>
            </a:prstTxWarp>
          </a:bodyPr>
          <a:lstStyle/>
          <a:p>
            <a:endParaRPr lang="en-US" sz="33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56"/>
          <p:cNvGrpSpPr/>
          <p:nvPr/>
        </p:nvGrpSpPr>
        <p:grpSpPr>
          <a:xfrm>
            <a:off x="8100392" y="123478"/>
            <a:ext cx="936104" cy="862726"/>
            <a:chOff x="2414588" y="4043363"/>
            <a:chExt cx="1550988" cy="1582806"/>
          </a:xfrm>
        </p:grpSpPr>
        <p:grpSp>
          <p:nvGrpSpPr>
            <p:cNvPr id="13" name="Group 55"/>
            <p:cNvGrpSpPr/>
            <p:nvPr/>
          </p:nvGrpSpPr>
          <p:grpSpPr>
            <a:xfrm>
              <a:off x="2414588" y="4873694"/>
              <a:ext cx="1550988" cy="752475"/>
              <a:chOff x="2414588" y="4833938"/>
              <a:chExt cx="1550988" cy="752475"/>
            </a:xfrm>
            <a:solidFill>
              <a:srgbClr val="FFFFFF">
                <a:lumMod val="50000"/>
              </a:srgbClr>
            </a:solidFill>
          </p:grpSpPr>
          <p:sp>
            <p:nvSpPr>
              <p:cNvPr id="61" name="Freeform 5"/>
              <p:cNvSpPr>
                <a:spLocks/>
              </p:cNvSpPr>
              <p:nvPr/>
            </p:nvSpPr>
            <p:spPr bwMode="auto">
              <a:xfrm>
                <a:off x="2414588" y="5122863"/>
                <a:ext cx="422275" cy="269875"/>
              </a:xfrm>
              <a:custGeom>
                <a:avLst/>
                <a:gdLst>
                  <a:gd name="T0" fmla="*/ 74 w 102"/>
                  <a:gd name="T1" fmla="*/ 64 h 65"/>
                  <a:gd name="T2" fmla="*/ 75 w 102"/>
                  <a:gd name="T3" fmla="*/ 64 h 65"/>
                  <a:gd name="T4" fmla="*/ 85 w 102"/>
                  <a:gd name="T5" fmla="*/ 54 h 65"/>
                  <a:gd name="T6" fmla="*/ 101 w 102"/>
                  <a:gd name="T7" fmla="*/ 47 h 65"/>
                  <a:gd name="T8" fmla="*/ 102 w 102"/>
                  <a:gd name="T9" fmla="*/ 46 h 65"/>
                  <a:gd name="T10" fmla="*/ 100 w 102"/>
                  <a:gd name="T11" fmla="*/ 44 h 65"/>
                  <a:gd name="T12" fmla="*/ 89 w 102"/>
                  <a:gd name="T13" fmla="*/ 8 h 65"/>
                  <a:gd name="T14" fmla="*/ 86 w 102"/>
                  <a:gd name="T15" fmla="*/ 7 h 65"/>
                  <a:gd name="T16" fmla="*/ 78 w 102"/>
                  <a:gd name="T17" fmla="*/ 0 h 65"/>
                  <a:gd name="T18" fmla="*/ 65 w 102"/>
                  <a:gd name="T19" fmla="*/ 14 h 65"/>
                  <a:gd name="T20" fmla="*/ 63 w 102"/>
                  <a:gd name="T21" fmla="*/ 14 h 65"/>
                  <a:gd name="T22" fmla="*/ 50 w 102"/>
                  <a:gd name="T23" fmla="*/ 0 h 65"/>
                  <a:gd name="T24" fmla="*/ 42 w 102"/>
                  <a:gd name="T25" fmla="*/ 7 h 65"/>
                  <a:gd name="T26" fmla="*/ 25 w 102"/>
                  <a:gd name="T27" fmla="*/ 15 h 65"/>
                  <a:gd name="T28" fmla="*/ 19 w 102"/>
                  <a:gd name="T29" fmla="*/ 21 h 65"/>
                  <a:gd name="T30" fmla="*/ 10 w 102"/>
                  <a:gd name="T31" fmla="*/ 65 h 65"/>
                  <a:gd name="T32" fmla="*/ 74 w 102"/>
                  <a:gd name="T33" fmla="*/ 65 h 65"/>
                  <a:gd name="T34" fmla="*/ 74 w 102"/>
                  <a:gd name="T35" fmla="*/ 6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65">
                    <a:moveTo>
                      <a:pt x="74" y="64"/>
                    </a:move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0"/>
                      <a:pt x="80" y="57"/>
                      <a:pt x="85" y="54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2" y="46"/>
                      <a:pt x="102" y="46"/>
                      <a:pt x="102" y="46"/>
                    </a:cubicBezTo>
                    <a:cubicBezTo>
                      <a:pt x="101" y="46"/>
                      <a:pt x="101" y="45"/>
                      <a:pt x="100" y="44"/>
                    </a:cubicBezTo>
                    <a:cubicBezTo>
                      <a:pt x="93" y="35"/>
                      <a:pt x="89" y="23"/>
                      <a:pt x="89" y="8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2" y="16"/>
                      <a:pt x="20" y="18"/>
                      <a:pt x="19" y="21"/>
                    </a:cubicBezTo>
                    <a:cubicBezTo>
                      <a:pt x="19" y="21"/>
                      <a:pt x="0" y="65"/>
                      <a:pt x="10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4" y="64"/>
                      <a:pt x="74" y="64"/>
                      <a:pt x="74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Freeform 6"/>
              <p:cNvSpPr>
                <a:spLocks/>
              </p:cNvSpPr>
              <p:nvPr/>
            </p:nvSpPr>
            <p:spPr bwMode="auto">
              <a:xfrm>
                <a:off x="2551113" y="4833938"/>
                <a:ext cx="257175" cy="306388"/>
              </a:xfrm>
              <a:custGeom>
                <a:avLst/>
                <a:gdLst>
                  <a:gd name="T0" fmla="*/ 0 w 62"/>
                  <a:gd name="T1" fmla="*/ 30 h 74"/>
                  <a:gd name="T2" fmla="*/ 31 w 62"/>
                  <a:gd name="T3" fmla="*/ 74 h 74"/>
                  <a:gd name="T4" fmla="*/ 62 w 62"/>
                  <a:gd name="T5" fmla="*/ 30 h 74"/>
                  <a:gd name="T6" fmla="*/ 31 w 62"/>
                  <a:gd name="T7" fmla="*/ 0 h 74"/>
                  <a:gd name="T8" fmla="*/ 0 w 62"/>
                  <a:gd name="T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0" y="30"/>
                    </a:moveTo>
                    <a:cubicBezTo>
                      <a:pt x="1" y="58"/>
                      <a:pt x="16" y="74"/>
                      <a:pt x="31" y="74"/>
                    </a:cubicBezTo>
                    <a:cubicBezTo>
                      <a:pt x="44" y="74"/>
                      <a:pt x="62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Freeform 7"/>
              <p:cNvSpPr>
                <a:spLocks/>
              </p:cNvSpPr>
              <p:nvPr/>
            </p:nvSpPr>
            <p:spPr bwMode="auto">
              <a:xfrm>
                <a:off x="3048000" y="5122863"/>
                <a:ext cx="314325" cy="269875"/>
              </a:xfrm>
              <a:custGeom>
                <a:avLst/>
                <a:gdLst>
                  <a:gd name="T0" fmla="*/ 17 w 76"/>
                  <a:gd name="T1" fmla="*/ 54 h 65"/>
                  <a:gd name="T2" fmla="*/ 28 w 76"/>
                  <a:gd name="T3" fmla="*/ 64 h 65"/>
                  <a:gd name="T4" fmla="*/ 28 w 76"/>
                  <a:gd name="T5" fmla="*/ 65 h 65"/>
                  <a:gd name="T6" fmla="*/ 48 w 76"/>
                  <a:gd name="T7" fmla="*/ 65 h 65"/>
                  <a:gd name="T8" fmla="*/ 48 w 76"/>
                  <a:gd name="T9" fmla="*/ 64 h 65"/>
                  <a:gd name="T10" fmla="*/ 48 w 76"/>
                  <a:gd name="T11" fmla="*/ 64 h 65"/>
                  <a:gd name="T12" fmla="*/ 59 w 76"/>
                  <a:gd name="T13" fmla="*/ 54 h 65"/>
                  <a:gd name="T14" fmla="*/ 75 w 76"/>
                  <a:gd name="T15" fmla="*/ 47 h 65"/>
                  <a:gd name="T16" fmla="*/ 76 w 76"/>
                  <a:gd name="T17" fmla="*/ 46 h 65"/>
                  <a:gd name="T18" fmla="*/ 74 w 76"/>
                  <a:gd name="T19" fmla="*/ 44 h 65"/>
                  <a:gd name="T20" fmla="*/ 62 w 76"/>
                  <a:gd name="T21" fmla="*/ 8 h 65"/>
                  <a:gd name="T22" fmla="*/ 60 w 76"/>
                  <a:gd name="T23" fmla="*/ 7 h 65"/>
                  <a:gd name="T24" fmla="*/ 52 w 76"/>
                  <a:gd name="T25" fmla="*/ 0 h 65"/>
                  <a:gd name="T26" fmla="*/ 39 w 76"/>
                  <a:gd name="T27" fmla="*/ 14 h 65"/>
                  <a:gd name="T28" fmla="*/ 37 w 76"/>
                  <a:gd name="T29" fmla="*/ 14 h 65"/>
                  <a:gd name="T30" fmla="*/ 24 w 76"/>
                  <a:gd name="T31" fmla="*/ 0 h 65"/>
                  <a:gd name="T32" fmla="*/ 16 w 76"/>
                  <a:gd name="T33" fmla="*/ 7 h 65"/>
                  <a:gd name="T34" fmla="*/ 14 w 76"/>
                  <a:gd name="T35" fmla="*/ 8 h 65"/>
                  <a:gd name="T36" fmla="*/ 1 w 76"/>
                  <a:gd name="T37" fmla="*/ 44 h 65"/>
                  <a:gd name="T38" fmla="*/ 0 w 76"/>
                  <a:gd name="T39" fmla="*/ 46 h 65"/>
                  <a:gd name="T40" fmla="*/ 1 w 76"/>
                  <a:gd name="T41" fmla="*/ 47 h 65"/>
                  <a:gd name="T42" fmla="*/ 17 w 76"/>
                  <a:gd name="T43" fmla="*/ 5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6" h="65">
                    <a:moveTo>
                      <a:pt x="17" y="54"/>
                    </a:moveTo>
                    <a:cubicBezTo>
                      <a:pt x="22" y="57"/>
                      <a:pt x="26" y="60"/>
                      <a:pt x="28" y="64"/>
                    </a:cubicBezTo>
                    <a:cubicBezTo>
                      <a:pt x="28" y="64"/>
                      <a:pt x="28" y="64"/>
                      <a:pt x="2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0"/>
                      <a:pt x="54" y="57"/>
                      <a:pt x="59" y="54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5" y="46"/>
                      <a:pt x="75" y="45"/>
                      <a:pt x="74" y="44"/>
                    </a:cubicBezTo>
                    <a:cubicBezTo>
                      <a:pt x="67" y="35"/>
                      <a:pt x="63" y="23"/>
                      <a:pt x="62" y="8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22"/>
                      <a:pt x="9" y="35"/>
                      <a:pt x="1" y="44"/>
                    </a:cubicBezTo>
                    <a:cubicBezTo>
                      <a:pt x="1" y="45"/>
                      <a:pt x="0" y="46"/>
                      <a:pt x="0" y="46"/>
                    </a:cubicBezTo>
                    <a:cubicBezTo>
                      <a:pt x="1" y="47"/>
                      <a:pt x="1" y="47"/>
                      <a:pt x="1" y="47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Freeform 8"/>
              <p:cNvSpPr>
                <a:spLocks/>
              </p:cNvSpPr>
              <p:nvPr/>
            </p:nvSpPr>
            <p:spPr bwMode="auto">
              <a:xfrm>
                <a:off x="3076575" y="4833938"/>
                <a:ext cx="257175" cy="306388"/>
              </a:xfrm>
              <a:custGeom>
                <a:avLst/>
                <a:gdLst>
                  <a:gd name="T0" fmla="*/ 31 w 62"/>
                  <a:gd name="T1" fmla="*/ 74 h 74"/>
                  <a:gd name="T2" fmla="*/ 62 w 62"/>
                  <a:gd name="T3" fmla="*/ 30 h 74"/>
                  <a:gd name="T4" fmla="*/ 31 w 62"/>
                  <a:gd name="T5" fmla="*/ 0 h 74"/>
                  <a:gd name="T6" fmla="*/ 0 w 62"/>
                  <a:gd name="T7" fmla="*/ 30 h 74"/>
                  <a:gd name="T8" fmla="*/ 31 w 62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74"/>
                    </a:moveTo>
                    <a:cubicBezTo>
                      <a:pt x="44" y="74"/>
                      <a:pt x="62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ubicBezTo>
                      <a:pt x="1" y="58"/>
                      <a:pt x="16" y="74"/>
                      <a:pt x="31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Freeform 9"/>
              <p:cNvSpPr>
                <a:spLocks/>
              </p:cNvSpPr>
              <p:nvPr/>
            </p:nvSpPr>
            <p:spPr bwMode="auto">
              <a:xfrm>
                <a:off x="3573463" y="5122863"/>
                <a:ext cx="392113" cy="269875"/>
              </a:xfrm>
              <a:custGeom>
                <a:avLst/>
                <a:gdLst>
                  <a:gd name="T0" fmla="*/ 95 w 95"/>
                  <a:gd name="T1" fmla="*/ 57 h 65"/>
                  <a:gd name="T2" fmla="*/ 84 w 95"/>
                  <a:gd name="T3" fmla="*/ 21 h 65"/>
                  <a:gd name="T4" fmla="*/ 77 w 95"/>
                  <a:gd name="T5" fmla="*/ 15 h 65"/>
                  <a:gd name="T6" fmla="*/ 60 w 95"/>
                  <a:gd name="T7" fmla="*/ 7 h 65"/>
                  <a:gd name="T8" fmla="*/ 52 w 95"/>
                  <a:gd name="T9" fmla="*/ 0 h 65"/>
                  <a:gd name="T10" fmla="*/ 39 w 95"/>
                  <a:gd name="T11" fmla="*/ 14 h 65"/>
                  <a:gd name="T12" fmla="*/ 37 w 95"/>
                  <a:gd name="T13" fmla="*/ 14 h 65"/>
                  <a:gd name="T14" fmla="*/ 24 w 95"/>
                  <a:gd name="T15" fmla="*/ 0 h 65"/>
                  <a:gd name="T16" fmla="*/ 16 w 95"/>
                  <a:gd name="T17" fmla="*/ 7 h 65"/>
                  <a:gd name="T18" fmla="*/ 14 w 95"/>
                  <a:gd name="T19" fmla="*/ 8 h 65"/>
                  <a:gd name="T20" fmla="*/ 1 w 95"/>
                  <a:gd name="T21" fmla="*/ 44 h 65"/>
                  <a:gd name="T22" fmla="*/ 0 w 95"/>
                  <a:gd name="T23" fmla="*/ 46 h 65"/>
                  <a:gd name="T24" fmla="*/ 1 w 95"/>
                  <a:gd name="T25" fmla="*/ 47 h 65"/>
                  <a:gd name="T26" fmla="*/ 17 w 95"/>
                  <a:gd name="T27" fmla="*/ 54 h 65"/>
                  <a:gd name="T28" fmla="*/ 28 w 95"/>
                  <a:gd name="T29" fmla="*/ 64 h 65"/>
                  <a:gd name="T30" fmla="*/ 28 w 95"/>
                  <a:gd name="T31" fmla="*/ 65 h 65"/>
                  <a:gd name="T32" fmla="*/ 92 w 95"/>
                  <a:gd name="T33" fmla="*/ 65 h 65"/>
                  <a:gd name="T34" fmla="*/ 95 w 95"/>
                  <a:gd name="T35" fmla="*/ 62 h 65"/>
                  <a:gd name="T36" fmla="*/ 95 w 95"/>
                  <a:gd name="T37" fmla="*/ 5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5" h="65">
                    <a:moveTo>
                      <a:pt x="95" y="57"/>
                    </a:moveTo>
                    <a:cubicBezTo>
                      <a:pt x="93" y="44"/>
                      <a:pt x="84" y="21"/>
                      <a:pt x="84" y="21"/>
                    </a:cubicBezTo>
                    <a:cubicBezTo>
                      <a:pt x="82" y="18"/>
                      <a:pt x="80" y="16"/>
                      <a:pt x="77" y="15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22"/>
                      <a:pt x="9" y="35"/>
                      <a:pt x="1" y="44"/>
                    </a:cubicBezTo>
                    <a:cubicBezTo>
                      <a:pt x="1" y="45"/>
                      <a:pt x="0" y="46"/>
                      <a:pt x="0" y="46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22" y="57"/>
                      <a:pt x="26" y="60"/>
                      <a:pt x="28" y="64"/>
                    </a:cubicBezTo>
                    <a:cubicBezTo>
                      <a:pt x="28" y="64"/>
                      <a:pt x="28" y="64"/>
                      <a:pt x="28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4" y="65"/>
                      <a:pt x="94" y="64"/>
                      <a:pt x="95" y="62"/>
                    </a:cubicBezTo>
                    <a:cubicBezTo>
                      <a:pt x="95" y="60"/>
                      <a:pt x="95" y="59"/>
                      <a:pt x="95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Freeform 10"/>
              <p:cNvSpPr>
                <a:spLocks/>
              </p:cNvSpPr>
              <p:nvPr/>
            </p:nvSpPr>
            <p:spPr bwMode="auto">
              <a:xfrm>
                <a:off x="3602038" y="4833938"/>
                <a:ext cx="257175" cy="306388"/>
              </a:xfrm>
              <a:custGeom>
                <a:avLst/>
                <a:gdLst>
                  <a:gd name="T0" fmla="*/ 0 w 62"/>
                  <a:gd name="T1" fmla="*/ 30 h 74"/>
                  <a:gd name="T2" fmla="*/ 31 w 62"/>
                  <a:gd name="T3" fmla="*/ 74 h 74"/>
                  <a:gd name="T4" fmla="*/ 62 w 62"/>
                  <a:gd name="T5" fmla="*/ 30 h 74"/>
                  <a:gd name="T6" fmla="*/ 31 w 62"/>
                  <a:gd name="T7" fmla="*/ 0 h 74"/>
                  <a:gd name="T8" fmla="*/ 0 w 62"/>
                  <a:gd name="T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0" y="30"/>
                    </a:moveTo>
                    <a:cubicBezTo>
                      <a:pt x="0" y="58"/>
                      <a:pt x="16" y="74"/>
                      <a:pt x="31" y="74"/>
                    </a:cubicBezTo>
                    <a:cubicBezTo>
                      <a:pt x="44" y="74"/>
                      <a:pt x="61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Freeform 11"/>
              <p:cNvSpPr>
                <a:spLocks/>
              </p:cNvSpPr>
              <p:nvPr/>
            </p:nvSpPr>
            <p:spPr bwMode="auto">
              <a:xfrm>
                <a:off x="2679700" y="5318125"/>
                <a:ext cx="530225" cy="268288"/>
              </a:xfrm>
              <a:custGeom>
                <a:avLst/>
                <a:gdLst>
                  <a:gd name="T0" fmla="*/ 103 w 128"/>
                  <a:gd name="T1" fmla="*/ 15 h 65"/>
                  <a:gd name="T2" fmla="*/ 86 w 128"/>
                  <a:gd name="T3" fmla="*/ 7 h 65"/>
                  <a:gd name="T4" fmla="*/ 78 w 128"/>
                  <a:gd name="T5" fmla="*/ 0 h 65"/>
                  <a:gd name="T6" fmla="*/ 64 w 128"/>
                  <a:gd name="T7" fmla="*/ 13 h 65"/>
                  <a:gd name="T8" fmla="*/ 63 w 128"/>
                  <a:gd name="T9" fmla="*/ 13 h 65"/>
                  <a:gd name="T10" fmla="*/ 50 w 128"/>
                  <a:gd name="T11" fmla="*/ 0 h 65"/>
                  <a:gd name="T12" fmla="*/ 41 w 128"/>
                  <a:gd name="T13" fmla="*/ 7 h 65"/>
                  <a:gd name="T14" fmla="*/ 24 w 128"/>
                  <a:gd name="T15" fmla="*/ 15 h 65"/>
                  <a:gd name="T16" fmla="*/ 18 w 128"/>
                  <a:gd name="T17" fmla="*/ 20 h 65"/>
                  <a:gd name="T18" fmla="*/ 10 w 128"/>
                  <a:gd name="T19" fmla="*/ 65 h 65"/>
                  <a:gd name="T20" fmla="*/ 118 w 128"/>
                  <a:gd name="T21" fmla="*/ 65 h 65"/>
                  <a:gd name="T22" fmla="*/ 109 w 128"/>
                  <a:gd name="T23" fmla="*/ 20 h 65"/>
                  <a:gd name="T24" fmla="*/ 103 w 128"/>
                  <a:gd name="T25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65">
                    <a:moveTo>
                      <a:pt x="103" y="15"/>
                    </a:moveTo>
                    <a:cubicBezTo>
                      <a:pt x="86" y="7"/>
                      <a:pt x="86" y="7"/>
                      <a:pt x="86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2" y="16"/>
                      <a:pt x="19" y="18"/>
                      <a:pt x="18" y="20"/>
                    </a:cubicBezTo>
                    <a:cubicBezTo>
                      <a:pt x="18" y="20"/>
                      <a:pt x="0" y="65"/>
                      <a:pt x="10" y="65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28" y="65"/>
                      <a:pt x="109" y="20"/>
                      <a:pt x="109" y="20"/>
                    </a:cubicBezTo>
                    <a:cubicBezTo>
                      <a:pt x="108" y="18"/>
                      <a:pt x="105" y="16"/>
                      <a:pt x="103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2"/>
              <p:cNvSpPr>
                <a:spLocks/>
              </p:cNvSpPr>
              <p:nvPr/>
            </p:nvSpPr>
            <p:spPr bwMode="auto">
              <a:xfrm>
                <a:off x="2816225" y="5027613"/>
                <a:ext cx="257175" cy="306388"/>
              </a:xfrm>
              <a:custGeom>
                <a:avLst/>
                <a:gdLst>
                  <a:gd name="T0" fmla="*/ 31 w 62"/>
                  <a:gd name="T1" fmla="*/ 0 h 74"/>
                  <a:gd name="T2" fmla="*/ 0 w 62"/>
                  <a:gd name="T3" fmla="*/ 30 h 74"/>
                  <a:gd name="T4" fmla="*/ 31 w 62"/>
                  <a:gd name="T5" fmla="*/ 74 h 74"/>
                  <a:gd name="T6" fmla="*/ 61 w 62"/>
                  <a:gd name="T7" fmla="*/ 30 h 74"/>
                  <a:gd name="T8" fmla="*/ 31 w 62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0"/>
                    </a:moveTo>
                    <a:cubicBezTo>
                      <a:pt x="9" y="0"/>
                      <a:pt x="0" y="11"/>
                      <a:pt x="0" y="30"/>
                    </a:cubicBezTo>
                    <a:cubicBezTo>
                      <a:pt x="0" y="58"/>
                      <a:pt x="15" y="74"/>
                      <a:pt x="31" y="74"/>
                    </a:cubicBezTo>
                    <a:cubicBezTo>
                      <a:pt x="44" y="74"/>
                      <a:pt x="61" y="58"/>
                      <a:pt x="61" y="30"/>
                    </a:cubicBezTo>
                    <a:cubicBezTo>
                      <a:pt x="62" y="11"/>
                      <a:pt x="53" y="0"/>
                      <a:pt x="3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3"/>
              <p:cNvSpPr>
                <a:spLocks/>
              </p:cNvSpPr>
              <p:nvPr/>
            </p:nvSpPr>
            <p:spPr bwMode="auto">
              <a:xfrm>
                <a:off x="3200400" y="5318125"/>
                <a:ext cx="534988" cy="268288"/>
              </a:xfrm>
              <a:custGeom>
                <a:avLst/>
                <a:gdLst>
                  <a:gd name="T0" fmla="*/ 104 w 129"/>
                  <a:gd name="T1" fmla="*/ 15 h 65"/>
                  <a:gd name="T2" fmla="*/ 87 w 129"/>
                  <a:gd name="T3" fmla="*/ 7 h 65"/>
                  <a:gd name="T4" fmla="*/ 78 w 129"/>
                  <a:gd name="T5" fmla="*/ 0 h 65"/>
                  <a:gd name="T6" fmla="*/ 65 w 129"/>
                  <a:gd name="T7" fmla="*/ 13 h 65"/>
                  <a:gd name="T8" fmla="*/ 64 w 129"/>
                  <a:gd name="T9" fmla="*/ 13 h 65"/>
                  <a:gd name="T10" fmla="*/ 51 w 129"/>
                  <a:gd name="T11" fmla="*/ 0 h 65"/>
                  <a:gd name="T12" fmla="*/ 42 w 129"/>
                  <a:gd name="T13" fmla="*/ 7 h 65"/>
                  <a:gd name="T14" fmla="*/ 25 w 129"/>
                  <a:gd name="T15" fmla="*/ 15 h 65"/>
                  <a:gd name="T16" fmla="*/ 19 w 129"/>
                  <a:gd name="T17" fmla="*/ 20 h 65"/>
                  <a:gd name="T18" fmla="*/ 10 w 129"/>
                  <a:gd name="T19" fmla="*/ 65 h 65"/>
                  <a:gd name="T20" fmla="*/ 119 w 129"/>
                  <a:gd name="T21" fmla="*/ 65 h 65"/>
                  <a:gd name="T22" fmla="*/ 110 w 129"/>
                  <a:gd name="T23" fmla="*/ 20 h 65"/>
                  <a:gd name="T24" fmla="*/ 104 w 129"/>
                  <a:gd name="T25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65">
                    <a:moveTo>
                      <a:pt x="104" y="15"/>
                    </a:moveTo>
                    <a:cubicBezTo>
                      <a:pt x="87" y="7"/>
                      <a:pt x="87" y="7"/>
                      <a:pt x="87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3" y="16"/>
                      <a:pt x="20" y="18"/>
                      <a:pt x="19" y="20"/>
                    </a:cubicBezTo>
                    <a:cubicBezTo>
                      <a:pt x="19" y="20"/>
                      <a:pt x="0" y="65"/>
                      <a:pt x="10" y="65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29" y="65"/>
                      <a:pt x="110" y="20"/>
                      <a:pt x="110" y="20"/>
                    </a:cubicBezTo>
                    <a:cubicBezTo>
                      <a:pt x="109" y="18"/>
                      <a:pt x="106" y="16"/>
                      <a:pt x="10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4"/>
              <p:cNvSpPr>
                <a:spLocks/>
              </p:cNvSpPr>
              <p:nvPr/>
            </p:nvSpPr>
            <p:spPr bwMode="auto">
              <a:xfrm>
                <a:off x="3341688" y="5027613"/>
                <a:ext cx="257175" cy="306388"/>
              </a:xfrm>
              <a:custGeom>
                <a:avLst/>
                <a:gdLst>
                  <a:gd name="T0" fmla="*/ 31 w 62"/>
                  <a:gd name="T1" fmla="*/ 74 h 74"/>
                  <a:gd name="T2" fmla="*/ 61 w 62"/>
                  <a:gd name="T3" fmla="*/ 30 h 74"/>
                  <a:gd name="T4" fmla="*/ 31 w 62"/>
                  <a:gd name="T5" fmla="*/ 0 h 74"/>
                  <a:gd name="T6" fmla="*/ 0 w 62"/>
                  <a:gd name="T7" fmla="*/ 30 h 74"/>
                  <a:gd name="T8" fmla="*/ 31 w 62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74"/>
                    </a:moveTo>
                    <a:cubicBezTo>
                      <a:pt x="44" y="74"/>
                      <a:pt x="61" y="58"/>
                      <a:pt x="61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ubicBezTo>
                      <a:pt x="0" y="58"/>
                      <a:pt x="15" y="74"/>
                      <a:pt x="31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9" name="Freeform 15"/>
            <p:cNvSpPr>
              <a:spLocks/>
            </p:cNvSpPr>
            <p:nvPr/>
          </p:nvSpPr>
          <p:spPr bwMode="auto">
            <a:xfrm>
              <a:off x="3155950" y="4298950"/>
              <a:ext cx="160338" cy="231775"/>
            </a:xfrm>
            <a:custGeom>
              <a:avLst/>
              <a:gdLst>
                <a:gd name="T0" fmla="*/ 1 w 39"/>
                <a:gd name="T1" fmla="*/ 56 h 56"/>
                <a:gd name="T2" fmla="*/ 3 w 39"/>
                <a:gd name="T3" fmla="*/ 56 h 56"/>
                <a:gd name="T4" fmla="*/ 5 w 39"/>
                <a:gd name="T5" fmla="*/ 56 h 56"/>
                <a:gd name="T6" fmla="*/ 37 w 39"/>
                <a:gd name="T7" fmla="*/ 31 h 56"/>
                <a:gd name="T8" fmla="*/ 39 w 39"/>
                <a:gd name="T9" fmla="*/ 28 h 56"/>
                <a:gd name="T10" fmla="*/ 37 w 39"/>
                <a:gd name="T11" fmla="*/ 26 h 56"/>
                <a:gd name="T12" fmla="*/ 5 w 39"/>
                <a:gd name="T13" fmla="*/ 1 h 56"/>
                <a:gd name="T14" fmla="*/ 1 w 39"/>
                <a:gd name="T15" fmla="*/ 1 h 56"/>
                <a:gd name="T16" fmla="*/ 0 w 39"/>
                <a:gd name="T17" fmla="*/ 3 h 56"/>
                <a:gd name="T18" fmla="*/ 0 w 39"/>
                <a:gd name="T19" fmla="*/ 53 h 56"/>
                <a:gd name="T20" fmla="*/ 1 w 39"/>
                <a:gd name="T2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56">
                  <a:moveTo>
                    <a:pt x="1" y="56"/>
                  </a:moveTo>
                  <a:cubicBezTo>
                    <a:pt x="2" y="56"/>
                    <a:pt x="2" y="56"/>
                    <a:pt x="3" y="56"/>
                  </a:cubicBezTo>
                  <a:cubicBezTo>
                    <a:pt x="3" y="56"/>
                    <a:pt x="4" y="56"/>
                    <a:pt x="5" y="56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0"/>
                    <a:pt x="39" y="29"/>
                    <a:pt x="39" y="28"/>
                  </a:cubicBezTo>
                  <a:cubicBezTo>
                    <a:pt x="39" y="27"/>
                    <a:pt x="38" y="26"/>
                    <a:pt x="37" y="2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5"/>
                    <a:pt x="1" y="56"/>
                  </a:cubicBezTo>
                  <a:close/>
                </a:path>
              </a:pathLst>
            </a:custGeom>
            <a:solidFill>
              <a:srgbClr val="0779B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16"/>
            <p:cNvSpPr>
              <a:spLocks noEditPoints="1"/>
            </p:cNvSpPr>
            <p:nvPr/>
          </p:nvSpPr>
          <p:spPr bwMode="auto">
            <a:xfrm>
              <a:off x="2497138" y="4043363"/>
              <a:ext cx="1416050" cy="744538"/>
            </a:xfrm>
            <a:custGeom>
              <a:avLst/>
              <a:gdLst>
                <a:gd name="T0" fmla="*/ 4 w 342"/>
                <a:gd name="T1" fmla="*/ 180 h 180"/>
                <a:gd name="T2" fmla="*/ 338 w 342"/>
                <a:gd name="T3" fmla="*/ 180 h 180"/>
                <a:gd name="T4" fmla="*/ 342 w 342"/>
                <a:gd name="T5" fmla="*/ 176 h 180"/>
                <a:gd name="T6" fmla="*/ 342 w 342"/>
                <a:gd name="T7" fmla="*/ 5 h 180"/>
                <a:gd name="T8" fmla="*/ 338 w 342"/>
                <a:gd name="T9" fmla="*/ 0 h 180"/>
                <a:gd name="T10" fmla="*/ 4 w 342"/>
                <a:gd name="T11" fmla="*/ 0 h 180"/>
                <a:gd name="T12" fmla="*/ 0 w 342"/>
                <a:gd name="T13" fmla="*/ 5 h 180"/>
                <a:gd name="T14" fmla="*/ 0 w 342"/>
                <a:gd name="T15" fmla="*/ 176 h 180"/>
                <a:gd name="T16" fmla="*/ 4 w 342"/>
                <a:gd name="T17" fmla="*/ 180 h 180"/>
                <a:gd name="T18" fmla="*/ 171 w 342"/>
                <a:gd name="T19" fmla="*/ 39 h 180"/>
                <a:gd name="T20" fmla="*/ 222 w 342"/>
                <a:gd name="T21" fmla="*/ 90 h 180"/>
                <a:gd name="T22" fmla="*/ 171 w 342"/>
                <a:gd name="T23" fmla="*/ 142 h 180"/>
                <a:gd name="T24" fmla="*/ 120 w 342"/>
                <a:gd name="T25" fmla="*/ 90 h 180"/>
                <a:gd name="T26" fmla="*/ 171 w 342"/>
                <a:gd name="T27" fmla="*/ 3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2" h="180">
                  <a:moveTo>
                    <a:pt x="4" y="180"/>
                  </a:moveTo>
                  <a:cubicBezTo>
                    <a:pt x="338" y="180"/>
                    <a:pt x="338" y="180"/>
                    <a:pt x="338" y="180"/>
                  </a:cubicBezTo>
                  <a:cubicBezTo>
                    <a:pt x="340" y="180"/>
                    <a:pt x="342" y="178"/>
                    <a:pt x="342" y="176"/>
                  </a:cubicBezTo>
                  <a:cubicBezTo>
                    <a:pt x="342" y="5"/>
                    <a:pt x="342" y="5"/>
                    <a:pt x="342" y="5"/>
                  </a:cubicBezTo>
                  <a:cubicBezTo>
                    <a:pt x="342" y="2"/>
                    <a:pt x="340" y="0"/>
                    <a:pt x="3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8"/>
                    <a:pt x="2" y="180"/>
                    <a:pt x="4" y="180"/>
                  </a:cubicBezTo>
                  <a:close/>
                  <a:moveTo>
                    <a:pt x="171" y="39"/>
                  </a:moveTo>
                  <a:cubicBezTo>
                    <a:pt x="199" y="39"/>
                    <a:pt x="222" y="62"/>
                    <a:pt x="222" y="90"/>
                  </a:cubicBezTo>
                  <a:cubicBezTo>
                    <a:pt x="222" y="119"/>
                    <a:pt x="199" y="142"/>
                    <a:pt x="171" y="142"/>
                  </a:cubicBezTo>
                  <a:cubicBezTo>
                    <a:pt x="143" y="142"/>
                    <a:pt x="120" y="119"/>
                    <a:pt x="120" y="90"/>
                  </a:cubicBezTo>
                  <a:cubicBezTo>
                    <a:pt x="120" y="62"/>
                    <a:pt x="143" y="39"/>
                    <a:pt x="171" y="39"/>
                  </a:cubicBez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714" r="8846"/>
          <a:stretch/>
        </p:blipFill>
        <p:spPr>
          <a:xfrm>
            <a:off x="3275856" y="2695228"/>
            <a:ext cx="5868144" cy="24482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</p:pic>
      <p:sp>
        <p:nvSpPr>
          <p:cNvPr id="30" name="Oval 29"/>
          <p:cNvSpPr/>
          <p:nvPr/>
        </p:nvSpPr>
        <p:spPr>
          <a:xfrm>
            <a:off x="395536" y="1203598"/>
            <a:ext cx="72008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/>
          <p:cNvSpPr/>
          <p:nvPr/>
        </p:nvSpPr>
        <p:spPr>
          <a:xfrm>
            <a:off x="6012160" y="699542"/>
            <a:ext cx="93610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/>
          <p:cNvSpPr/>
          <p:nvPr/>
        </p:nvSpPr>
        <p:spPr>
          <a:xfrm>
            <a:off x="8172400" y="2931790"/>
            <a:ext cx="93610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/>
          <p:cNvSpPr/>
          <p:nvPr/>
        </p:nvSpPr>
        <p:spPr>
          <a:xfrm>
            <a:off x="4283968" y="2571750"/>
            <a:ext cx="720080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 Box 4"/>
          <p:cNvSpPr txBox="1">
            <a:spLocks noChangeArrowheads="1"/>
          </p:cNvSpPr>
          <p:nvPr/>
        </p:nvSpPr>
        <p:spPr bwMode="auto">
          <a:xfrm>
            <a:off x="179512" y="3723878"/>
            <a:ext cx="3203848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cs typeface="Arial" pitchFamily="34" charset="0"/>
              </a:rPr>
              <a:t>Figure 4: Validation of results 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pic>
        <p:nvPicPr>
          <p:cNvPr id="33" name="Picture 2" descr="F:\Master Thesis\Latex reports_Pavan\Report_Pavan\template_latex_ma_en\Images\bosch-markenlogo-2019-210x15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72400" y="988631"/>
            <a:ext cx="784101" cy="5750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95486"/>
            <a:ext cx="3960440" cy="288032"/>
          </a:xfrm>
        </p:spPr>
        <p:txBody>
          <a:bodyPr>
            <a:noAutofit/>
          </a:bodyPr>
          <a:lstStyle/>
          <a:p>
            <a:r>
              <a:rPr lang="en-IN" sz="2800" b="1" u="sng" dirty="0" smtClean="0"/>
              <a:t>Internship - Results</a:t>
            </a:r>
            <a:endParaRPr lang="en-IN" sz="2800" b="1" u="sn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24CE2-653F-4CED-8CD5-DE256771B9A2}" type="datetime2">
              <a:rPr lang="en-IN" smtClean="0"/>
              <a:pPr/>
              <a:t>Thursday, 27 June 2019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A994-0199-404F-AA50-93B58BA19A48}" type="slidenum">
              <a:rPr lang="en-IN" smtClean="0"/>
              <a:pPr/>
              <a:t>7</a:t>
            </a:fld>
            <a:endParaRPr lang="en-IN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8388424" y="3507854"/>
            <a:ext cx="432048" cy="1342552"/>
            <a:chOff x="110" y="939"/>
            <a:chExt cx="391" cy="1215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110" y="939"/>
              <a:ext cx="391" cy="1215"/>
            </a:xfrm>
            <a:custGeom>
              <a:avLst/>
              <a:gdLst>
                <a:gd name="T0" fmla="*/ 281 w 338"/>
                <a:gd name="T1" fmla="*/ 214 h 1056"/>
                <a:gd name="T2" fmla="*/ 302 w 338"/>
                <a:gd name="T3" fmla="*/ 451 h 1056"/>
                <a:gd name="T4" fmla="*/ 302 w 338"/>
                <a:gd name="T5" fmla="*/ 541 h 1056"/>
                <a:gd name="T6" fmla="*/ 296 w 338"/>
                <a:gd name="T7" fmla="*/ 578 h 1056"/>
                <a:gd name="T8" fmla="*/ 335 w 338"/>
                <a:gd name="T9" fmla="*/ 741 h 1056"/>
                <a:gd name="T10" fmla="*/ 251 w 338"/>
                <a:gd name="T11" fmla="*/ 784 h 1056"/>
                <a:gd name="T12" fmla="*/ 258 w 338"/>
                <a:gd name="T13" fmla="*/ 582 h 1056"/>
                <a:gd name="T14" fmla="*/ 259 w 338"/>
                <a:gd name="T15" fmla="*/ 539 h 1056"/>
                <a:gd name="T16" fmla="*/ 251 w 338"/>
                <a:gd name="T17" fmla="*/ 181 h 1056"/>
                <a:gd name="T18" fmla="*/ 201 w 338"/>
                <a:gd name="T19" fmla="*/ 33 h 1056"/>
                <a:gd name="T20" fmla="*/ 203 w 338"/>
                <a:gd name="T21" fmla="*/ 102 h 1056"/>
                <a:gd name="T22" fmla="*/ 183 w 338"/>
                <a:gd name="T23" fmla="*/ 135 h 1056"/>
                <a:gd name="T24" fmla="*/ 244 w 338"/>
                <a:gd name="T25" fmla="*/ 179 h 1056"/>
                <a:gd name="T26" fmla="*/ 251 w 338"/>
                <a:gd name="T27" fmla="*/ 548 h 1056"/>
                <a:gd name="T28" fmla="*/ 241 w 338"/>
                <a:gd name="T29" fmla="*/ 549 h 1056"/>
                <a:gd name="T30" fmla="*/ 243 w 338"/>
                <a:gd name="T31" fmla="*/ 584 h 1056"/>
                <a:gd name="T32" fmla="*/ 251 w 338"/>
                <a:gd name="T33" fmla="*/ 784 h 1056"/>
                <a:gd name="T34" fmla="*/ 235 w 338"/>
                <a:gd name="T35" fmla="*/ 785 h 1056"/>
                <a:gd name="T36" fmla="*/ 227 w 338"/>
                <a:gd name="T37" fmla="*/ 918 h 1056"/>
                <a:gd name="T38" fmla="*/ 235 w 338"/>
                <a:gd name="T39" fmla="*/ 1007 h 1056"/>
                <a:gd name="T40" fmla="*/ 180 w 338"/>
                <a:gd name="T41" fmla="*/ 1012 h 1056"/>
                <a:gd name="T42" fmla="*/ 168 w 338"/>
                <a:gd name="T43" fmla="*/ 947 h 1056"/>
                <a:gd name="T44" fmla="*/ 170 w 338"/>
                <a:gd name="T45" fmla="*/ 845 h 1056"/>
                <a:gd name="T46" fmla="*/ 144 w 338"/>
                <a:gd name="T47" fmla="*/ 622 h 1056"/>
                <a:gd name="T48" fmla="*/ 118 w 338"/>
                <a:gd name="T49" fmla="*/ 669 h 1056"/>
                <a:gd name="T50" fmla="*/ 89 w 338"/>
                <a:gd name="T51" fmla="*/ 894 h 1056"/>
                <a:gd name="T52" fmla="*/ 96 w 338"/>
                <a:gd name="T53" fmla="*/ 932 h 1056"/>
                <a:gd name="T54" fmla="*/ 78 w 338"/>
                <a:gd name="T55" fmla="*/ 1001 h 1056"/>
                <a:gd name="T56" fmla="*/ 28 w 338"/>
                <a:gd name="T57" fmla="*/ 1052 h 1056"/>
                <a:gd name="T58" fmla="*/ 35 w 338"/>
                <a:gd name="T59" fmla="*/ 965 h 1056"/>
                <a:gd name="T60" fmla="*/ 31 w 338"/>
                <a:gd name="T61" fmla="*/ 913 h 1056"/>
                <a:gd name="T62" fmla="*/ 27 w 338"/>
                <a:gd name="T63" fmla="*/ 724 h 1056"/>
                <a:gd name="T64" fmla="*/ 28 w 338"/>
                <a:gd name="T65" fmla="*/ 526 h 1056"/>
                <a:gd name="T66" fmla="*/ 17 w 338"/>
                <a:gd name="T67" fmla="*/ 493 h 1056"/>
                <a:gd name="T68" fmla="*/ 7 w 338"/>
                <a:gd name="T69" fmla="*/ 405 h 1056"/>
                <a:gd name="T70" fmla="*/ 20 w 338"/>
                <a:gd name="T71" fmla="*/ 233 h 1056"/>
                <a:gd name="T72" fmla="*/ 113 w 338"/>
                <a:gd name="T73" fmla="*/ 159 h 1056"/>
                <a:gd name="T74" fmla="*/ 117 w 338"/>
                <a:gd name="T75" fmla="*/ 108 h 1056"/>
                <a:gd name="T76" fmla="*/ 103 w 338"/>
                <a:gd name="T77" fmla="*/ 73 h 1056"/>
                <a:gd name="T78" fmla="*/ 108 w 338"/>
                <a:gd name="T79" fmla="*/ 33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" h="1056">
                  <a:moveTo>
                    <a:pt x="251" y="181"/>
                  </a:moveTo>
                  <a:cubicBezTo>
                    <a:pt x="268" y="186"/>
                    <a:pt x="281" y="191"/>
                    <a:pt x="281" y="214"/>
                  </a:cubicBezTo>
                  <a:cubicBezTo>
                    <a:pt x="282" y="239"/>
                    <a:pt x="284" y="289"/>
                    <a:pt x="288" y="323"/>
                  </a:cubicBezTo>
                  <a:cubicBezTo>
                    <a:pt x="292" y="356"/>
                    <a:pt x="302" y="428"/>
                    <a:pt x="302" y="451"/>
                  </a:cubicBezTo>
                  <a:cubicBezTo>
                    <a:pt x="303" y="474"/>
                    <a:pt x="305" y="522"/>
                    <a:pt x="305" y="527"/>
                  </a:cubicBezTo>
                  <a:cubicBezTo>
                    <a:pt x="304" y="533"/>
                    <a:pt x="300" y="532"/>
                    <a:pt x="302" y="541"/>
                  </a:cubicBezTo>
                  <a:cubicBezTo>
                    <a:pt x="303" y="550"/>
                    <a:pt x="303" y="558"/>
                    <a:pt x="299" y="564"/>
                  </a:cubicBezTo>
                  <a:cubicBezTo>
                    <a:pt x="294" y="570"/>
                    <a:pt x="296" y="578"/>
                    <a:pt x="296" y="578"/>
                  </a:cubicBezTo>
                  <a:cubicBezTo>
                    <a:pt x="338" y="576"/>
                    <a:pt x="338" y="576"/>
                    <a:pt x="338" y="576"/>
                  </a:cubicBezTo>
                  <a:cubicBezTo>
                    <a:pt x="335" y="741"/>
                    <a:pt x="335" y="741"/>
                    <a:pt x="335" y="741"/>
                  </a:cubicBezTo>
                  <a:cubicBezTo>
                    <a:pt x="269" y="792"/>
                    <a:pt x="269" y="792"/>
                    <a:pt x="269" y="792"/>
                  </a:cubicBezTo>
                  <a:cubicBezTo>
                    <a:pt x="269" y="792"/>
                    <a:pt x="260" y="785"/>
                    <a:pt x="251" y="784"/>
                  </a:cubicBezTo>
                  <a:cubicBezTo>
                    <a:pt x="251" y="583"/>
                    <a:pt x="251" y="583"/>
                    <a:pt x="251" y="583"/>
                  </a:cubicBezTo>
                  <a:cubicBezTo>
                    <a:pt x="258" y="582"/>
                    <a:pt x="258" y="582"/>
                    <a:pt x="258" y="582"/>
                  </a:cubicBezTo>
                  <a:cubicBezTo>
                    <a:pt x="258" y="582"/>
                    <a:pt x="257" y="570"/>
                    <a:pt x="259" y="562"/>
                  </a:cubicBezTo>
                  <a:cubicBezTo>
                    <a:pt x="261" y="555"/>
                    <a:pt x="261" y="548"/>
                    <a:pt x="259" y="539"/>
                  </a:cubicBezTo>
                  <a:cubicBezTo>
                    <a:pt x="259" y="539"/>
                    <a:pt x="256" y="547"/>
                    <a:pt x="251" y="548"/>
                  </a:cubicBezTo>
                  <a:lnTo>
                    <a:pt x="251" y="181"/>
                  </a:lnTo>
                  <a:close/>
                  <a:moveTo>
                    <a:pt x="159" y="0"/>
                  </a:moveTo>
                  <a:cubicBezTo>
                    <a:pt x="177" y="0"/>
                    <a:pt x="198" y="14"/>
                    <a:pt x="201" y="33"/>
                  </a:cubicBezTo>
                  <a:cubicBezTo>
                    <a:pt x="203" y="52"/>
                    <a:pt x="202" y="79"/>
                    <a:pt x="202" y="79"/>
                  </a:cubicBezTo>
                  <a:cubicBezTo>
                    <a:pt x="202" y="79"/>
                    <a:pt x="208" y="92"/>
                    <a:pt x="203" y="102"/>
                  </a:cubicBezTo>
                  <a:cubicBezTo>
                    <a:pt x="198" y="112"/>
                    <a:pt x="186" y="110"/>
                    <a:pt x="186" y="110"/>
                  </a:cubicBezTo>
                  <a:cubicBezTo>
                    <a:pt x="186" y="110"/>
                    <a:pt x="183" y="126"/>
                    <a:pt x="183" y="135"/>
                  </a:cubicBezTo>
                  <a:cubicBezTo>
                    <a:pt x="183" y="144"/>
                    <a:pt x="183" y="150"/>
                    <a:pt x="191" y="156"/>
                  </a:cubicBezTo>
                  <a:cubicBezTo>
                    <a:pt x="198" y="162"/>
                    <a:pt x="224" y="173"/>
                    <a:pt x="244" y="179"/>
                  </a:cubicBezTo>
                  <a:cubicBezTo>
                    <a:pt x="247" y="180"/>
                    <a:pt x="249" y="180"/>
                    <a:pt x="251" y="181"/>
                  </a:cubicBezTo>
                  <a:cubicBezTo>
                    <a:pt x="251" y="548"/>
                    <a:pt x="251" y="548"/>
                    <a:pt x="251" y="548"/>
                  </a:cubicBezTo>
                  <a:cubicBezTo>
                    <a:pt x="251" y="548"/>
                    <a:pt x="250" y="548"/>
                    <a:pt x="250" y="548"/>
                  </a:cubicBezTo>
                  <a:cubicBezTo>
                    <a:pt x="244" y="548"/>
                    <a:pt x="241" y="549"/>
                    <a:pt x="241" y="549"/>
                  </a:cubicBezTo>
                  <a:cubicBezTo>
                    <a:pt x="241" y="549"/>
                    <a:pt x="244" y="559"/>
                    <a:pt x="244" y="567"/>
                  </a:cubicBezTo>
                  <a:cubicBezTo>
                    <a:pt x="244" y="576"/>
                    <a:pt x="243" y="584"/>
                    <a:pt x="243" y="584"/>
                  </a:cubicBezTo>
                  <a:cubicBezTo>
                    <a:pt x="251" y="583"/>
                    <a:pt x="251" y="583"/>
                    <a:pt x="251" y="583"/>
                  </a:cubicBezTo>
                  <a:cubicBezTo>
                    <a:pt x="251" y="784"/>
                    <a:pt x="251" y="784"/>
                    <a:pt x="251" y="784"/>
                  </a:cubicBezTo>
                  <a:cubicBezTo>
                    <a:pt x="250" y="784"/>
                    <a:pt x="250" y="784"/>
                    <a:pt x="249" y="784"/>
                  </a:cubicBezTo>
                  <a:cubicBezTo>
                    <a:pt x="240" y="784"/>
                    <a:pt x="235" y="785"/>
                    <a:pt x="235" y="785"/>
                  </a:cubicBezTo>
                  <a:cubicBezTo>
                    <a:pt x="235" y="785"/>
                    <a:pt x="237" y="834"/>
                    <a:pt x="237" y="853"/>
                  </a:cubicBezTo>
                  <a:cubicBezTo>
                    <a:pt x="237" y="873"/>
                    <a:pt x="236" y="904"/>
                    <a:pt x="227" y="918"/>
                  </a:cubicBezTo>
                  <a:cubicBezTo>
                    <a:pt x="219" y="932"/>
                    <a:pt x="217" y="937"/>
                    <a:pt x="217" y="949"/>
                  </a:cubicBezTo>
                  <a:cubicBezTo>
                    <a:pt x="217" y="962"/>
                    <a:pt x="236" y="995"/>
                    <a:pt x="235" y="1007"/>
                  </a:cubicBezTo>
                  <a:cubicBezTo>
                    <a:pt x="235" y="1018"/>
                    <a:pt x="232" y="1036"/>
                    <a:pt x="213" y="1035"/>
                  </a:cubicBezTo>
                  <a:cubicBezTo>
                    <a:pt x="194" y="1035"/>
                    <a:pt x="180" y="1027"/>
                    <a:pt x="180" y="1012"/>
                  </a:cubicBezTo>
                  <a:cubicBezTo>
                    <a:pt x="180" y="996"/>
                    <a:pt x="182" y="987"/>
                    <a:pt x="176" y="981"/>
                  </a:cubicBezTo>
                  <a:cubicBezTo>
                    <a:pt x="170" y="975"/>
                    <a:pt x="179" y="962"/>
                    <a:pt x="168" y="947"/>
                  </a:cubicBezTo>
                  <a:cubicBezTo>
                    <a:pt x="158" y="932"/>
                    <a:pt x="170" y="930"/>
                    <a:pt x="167" y="917"/>
                  </a:cubicBezTo>
                  <a:cubicBezTo>
                    <a:pt x="164" y="903"/>
                    <a:pt x="169" y="861"/>
                    <a:pt x="170" y="845"/>
                  </a:cubicBezTo>
                  <a:cubicBezTo>
                    <a:pt x="171" y="828"/>
                    <a:pt x="168" y="809"/>
                    <a:pt x="160" y="738"/>
                  </a:cubicBezTo>
                  <a:cubicBezTo>
                    <a:pt x="151" y="668"/>
                    <a:pt x="146" y="637"/>
                    <a:pt x="144" y="622"/>
                  </a:cubicBezTo>
                  <a:cubicBezTo>
                    <a:pt x="142" y="606"/>
                    <a:pt x="138" y="587"/>
                    <a:pt x="138" y="587"/>
                  </a:cubicBezTo>
                  <a:cubicBezTo>
                    <a:pt x="138" y="587"/>
                    <a:pt x="127" y="653"/>
                    <a:pt x="118" y="669"/>
                  </a:cubicBezTo>
                  <a:cubicBezTo>
                    <a:pt x="109" y="686"/>
                    <a:pt x="99" y="768"/>
                    <a:pt x="96" y="792"/>
                  </a:cubicBezTo>
                  <a:cubicBezTo>
                    <a:pt x="93" y="816"/>
                    <a:pt x="95" y="886"/>
                    <a:pt x="89" y="894"/>
                  </a:cubicBezTo>
                  <a:cubicBezTo>
                    <a:pt x="84" y="901"/>
                    <a:pt x="81" y="912"/>
                    <a:pt x="81" y="912"/>
                  </a:cubicBezTo>
                  <a:cubicBezTo>
                    <a:pt x="81" y="912"/>
                    <a:pt x="96" y="920"/>
                    <a:pt x="96" y="932"/>
                  </a:cubicBezTo>
                  <a:cubicBezTo>
                    <a:pt x="96" y="944"/>
                    <a:pt x="85" y="954"/>
                    <a:pt x="85" y="969"/>
                  </a:cubicBezTo>
                  <a:cubicBezTo>
                    <a:pt x="86" y="985"/>
                    <a:pt x="84" y="998"/>
                    <a:pt x="78" y="1001"/>
                  </a:cubicBezTo>
                  <a:cubicBezTo>
                    <a:pt x="72" y="1004"/>
                    <a:pt x="73" y="1031"/>
                    <a:pt x="65" y="1040"/>
                  </a:cubicBezTo>
                  <a:cubicBezTo>
                    <a:pt x="57" y="1049"/>
                    <a:pt x="44" y="1056"/>
                    <a:pt x="28" y="1052"/>
                  </a:cubicBezTo>
                  <a:cubicBezTo>
                    <a:pt x="12" y="1047"/>
                    <a:pt x="12" y="1026"/>
                    <a:pt x="20" y="1006"/>
                  </a:cubicBezTo>
                  <a:cubicBezTo>
                    <a:pt x="28" y="986"/>
                    <a:pt x="37" y="973"/>
                    <a:pt x="35" y="965"/>
                  </a:cubicBezTo>
                  <a:cubicBezTo>
                    <a:pt x="32" y="957"/>
                    <a:pt x="29" y="945"/>
                    <a:pt x="37" y="937"/>
                  </a:cubicBezTo>
                  <a:cubicBezTo>
                    <a:pt x="45" y="929"/>
                    <a:pt x="36" y="920"/>
                    <a:pt x="31" y="913"/>
                  </a:cubicBezTo>
                  <a:cubicBezTo>
                    <a:pt x="26" y="906"/>
                    <a:pt x="27" y="875"/>
                    <a:pt x="27" y="857"/>
                  </a:cubicBezTo>
                  <a:cubicBezTo>
                    <a:pt x="26" y="840"/>
                    <a:pt x="28" y="755"/>
                    <a:pt x="27" y="724"/>
                  </a:cubicBezTo>
                  <a:cubicBezTo>
                    <a:pt x="26" y="692"/>
                    <a:pt x="23" y="598"/>
                    <a:pt x="28" y="572"/>
                  </a:cubicBezTo>
                  <a:cubicBezTo>
                    <a:pt x="32" y="546"/>
                    <a:pt x="28" y="526"/>
                    <a:pt x="28" y="526"/>
                  </a:cubicBezTo>
                  <a:cubicBezTo>
                    <a:pt x="28" y="526"/>
                    <a:pt x="18" y="531"/>
                    <a:pt x="18" y="522"/>
                  </a:cubicBezTo>
                  <a:cubicBezTo>
                    <a:pt x="18" y="512"/>
                    <a:pt x="22" y="510"/>
                    <a:pt x="17" y="493"/>
                  </a:cubicBezTo>
                  <a:cubicBezTo>
                    <a:pt x="13" y="476"/>
                    <a:pt x="12" y="460"/>
                    <a:pt x="7" y="447"/>
                  </a:cubicBezTo>
                  <a:cubicBezTo>
                    <a:pt x="1" y="434"/>
                    <a:pt x="0" y="412"/>
                    <a:pt x="7" y="405"/>
                  </a:cubicBezTo>
                  <a:cubicBezTo>
                    <a:pt x="13" y="398"/>
                    <a:pt x="4" y="361"/>
                    <a:pt x="9" y="332"/>
                  </a:cubicBezTo>
                  <a:cubicBezTo>
                    <a:pt x="15" y="304"/>
                    <a:pt x="19" y="258"/>
                    <a:pt x="20" y="233"/>
                  </a:cubicBezTo>
                  <a:cubicBezTo>
                    <a:pt x="20" y="209"/>
                    <a:pt x="21" y="191"/>
                    <a:pt x="53" y="183"/>
                  </a:cubicBezTo>
                  <a:cubicBezTo>
                    <a:pt x="85" y="175"/>
                    <a:pt x="109" y="166"/>
                    <a:pt x="113" y="159"/>
                  </a:cubicBezTo>
                  <a:cubicBezTo>
                    <a:pt x="118" y="153"/>
                    <a:pt x="119" y="135"/>
                    <a:pt x="118" y="127"/>
                  </a:cubicBezTo>
                  <a:cubicBezTo>
                    <a:pt x="117" y="119"/>
                    <a:pt x="117" y="113"/>
                    <a:pt x="117" y="108"/>
                  </a:cubicBezTo>
                  <a:cubicBezTo>
                    <a:pt x="117" y="103"/>
                    <a:pt x="107" y="110"/>
                    <a:pt x="105" y="102"/>
                  </a:cubicBezTo>
                  <a:cubicBezTo>
                    <a:pt x="103" y="93"/>
                    <a:pt x="102" y="75"/>
                    <a:pt x="103" y="73"/>
                  </a:cubicBezTo>
                  <a:cubicBezTo>
                    <a:pt x="105" y="72"/>
                    <a:pt x="106" y="72"/>
                    <a:pt x="108" y="72"/>
                  </a:cubicBezTo>
                  <a:cubicBezTo>
                    <a:pt x="108" y="69"/>
                    <a:pt x="107" y="52"/>
                    <a:pt x="108" y="33"/>
                  </a:cubicBezTo>
                  <a:cubicBezTo>
                    <a:pt x="109" y="16"/>
                    <a:pt x="127" y="2"/>
                    <a:pt x="159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27" y="1487"/>
              <a:ext cx="43" cy="40"/>
            </a:xfrm>
            <a:custGeom>
              <a:avLst/>
              <a:gdLst>
                <a:gd name="T0" fmla="*/ 9 w 37"/>
                <a:gd name="T1" fmla="*/ 35 h 35"/>
                <a:gd name="T2" fmla="*/ 9 w 37"/>
                <a:gd name="T3" fmla="*/ 11 h 35"/>
                <a:gd name="T4" fmla="*/ 37 w 37"/>
                <a:gd name="T5" fmla="*/ 8 h 35"/>
                <a:gd name="T6" fmla="*/ 15 w 37"/>
                <a:gd name="T7" fmla="*/ 14 h 35"/>
                <a:gd name="T8" fmla="*/ 9 w 37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5">
                  <a:moveTo>
                    <a:pt x="9" y="35"/>
                  </a:moveTo>
                  <a:cubicBezTo>
                    <a:pt x="9" y="35"/>
                    <a:pt x="0" y="22"/>
                    <a:pt x="9" y="11"/>
                  </a:cubicBezTo>
                  <a:cubicBezTo>
                    <a:pt x="17" y="0"/>
                    <a:pt x="37" y="8"/>
                    <a:pt x="37" y="8"/>
                  </a:cubicBezTo>
                  <a:cubicBezTo>
                    <a:pt x="37" y="8"/>
                    <a:pt x="23" y="8"/>
                    <a:pt x="15" y="14"/>
                  </a:cubicBezTo>
                  <a:cubicBezTo>
                    <a:pt x="8" y="20"/>
                    <a:pt x="10" y="24"/>
                    <a:pt x="9" y="35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10" y="1540"/>
              <a:ext cx="48" cy="17"/>
            </a:xfrm>
            <a:custGeom>
              <a:avLst/>
              <a:gdLst>
                <a:gd name="T0" fmla="*/ 0 w 42"/>
                <a:gd name="T1" fmla="*/ 14 h 15"/>
                <a:gd name="T2" fmla="*/ 20 w 42"/>
                <a:gd name="T3" fmla="*/ 0 h 15"/>
                <a:gd name="T4" fmla="*/ 42 w 42"/>
                <a:gd name="T5" fmla="*/ 15 h 15"/>
                <a:gd name="T6" fmla="*/ 19 w 42"/>
                <a:gd name="T7" fmla="*/ 8 h 15"/>
                <a:gd name="T8" fmla="*/ 0 w 42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">
                  <a:moveTo>
                    <a:pt x="0" y="14"/>
                  </a:moveTo>
                  <a:cubicBezTo>
                    <a:pt x="0" y="14"/>
                    <a:pt x="0" y="0"/>
                    <a:pt x="20" y="0"/>
                  </a:cubicBezTo>
                  <a:cubicBezTo>
                    <a:pt x="39" y="0"/>
                    <a:pt x="42" y="15"/>
                    <a:pt x="42" y="15"/>
                  </a:cubicBezTo>
                  <a:cubicBezTo>
                    <a:pt x="42" y="15"/>
                    <a:pt x="32" y="7"/>
                    <a:pt x="19" y="8"/>
                  </a:cubicBezTo>
                  <a:cubicBezTo>
                    <a:pt x="6" y="8"/>
                    <a:pt x="6" y="8"/>
                    <a:pt x="0" y="14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97" y="1107"/>
              <a:ext cx="130" cy="339"/>
            </a:xfrm>
            <a:custGeom>
              <a:avLst/>
              <a:gdLst>
                <a:gd name="T0" fmla="*/ 109 w 113"/>
                <a:gd name="T1" fmla="*/ 0 h 295"/>
                <a:gd name="T2" fmla="*/ 113 w 113"/>
                <a:gd name="T3" fmla="*/ 8 h 295"/>
                <a:gd name="T4" fmla="*/ 97 w 113"/>
                <a:gd name="T5" fmla="*/ 138 h 295"/>
                <a:gd name="T6" fmla="*/ 103 w 113"/>
                <a:gd name="T7" fmla="*/ 294 h 295"/>
                <a:gd name="T8" fmla="*/ 72 w 113"/>
                <a:gd name="T9" fmla="*/ 295 h 295"/>
                <a:gd name="T10" fmla="*/ 0 w 113"/>
                <a:gd name="T11" fmla="*/ 280 h 295"/>
                <a:gd name="T12" fmla="*/ 15 w 113"/>
                <a:gd name="T13" fmla="*/ 247 h 295"/>
                <a:gd name="T14" fmla="*/ 36 w 113"/>
                <a:gd name="T15" fmla="*/ 78 h 295"/>
                <a:gd name="T16" fmla="*/ 36 w 113"/>
                <a:gd name="T17" fmla="*/ 16 h 295"/>
                <a:gd name="T18" fmla="*/ 38 w 113"/>
                <a:gd name="T19" fmla="*/ 13 h 295"/>
                <a:gd name="T20" fmla="*/ 42 w 113"/>
                <a:gd name="T21" fmla="*/ 4 h 295"/>
                <a:gd name="T22" fmla="*/ 78 w 113"/>
                <a:gd name="T23" fmla="*/ 33 h 295"/>
                <a:gd name="T24" fmla="*/ 109 w 113"/>
                <a:gd name="T2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295">
                  <a:moveTo>
                    <a:pt x="109" y="0"/>
                  </a:moveTo>
                  <a:cubicBezTo>
                    <a:pt x="109" y="3"/>
                    <a:pt x="111" y="5"/>
                    <a:pt x="113" y="8"/>
                  </a:cubicBezTo>
                  <a:cubicBezTo>
                    <a:pt x="109" y="29"/>
                    <a:pt x="100" y="92"/>
                    <a:pt x="97" y="138"/>
                  </a:cubicBezTo>
                  <a:cubicBezTo>
                    <a:pt x="93" y="191"/>
                    <a:pt x="103" y="294"/>
                    <a:pt x="103" y="294"/>
                  </a:cubicBezTo>
                  <a:cubicBezTo>
                    <a:pt x="103" y="294"/>
                    <a:pt x="96" y="295"/>
                    <a:pt x="72" y="295"/>
                  </a:cubicBezTo>
                  <a:cubicBezTo>
                    <a:pt x="48" y="295"/>
                    <a:pt x="0" y="280"/>
                    <a:pt x="0" y="280"/>
                  </a:cubicBezTo>
                  <a:cubicBezTo>
                    <a:pt x="0" y="280"/>
                    <a:pt x="8" y="266"/>
                    <a:pt x="15" y="247"/>
                  </a:cubicBezTo>
                  <a:cubicBezTo>
                    <a:pt x="21" y="228"/>
                    <a:pt x="33" y="147"/>
                    <a:pt x="36" y="78"/>
                  </a:cubicBezTo>
                  <a:cubicBezTo>
                    <a:pt x="38" y="43"/>
                    <a:pt x="38" y="26"/>
                    <a:pt x="36" y="16"/>
                  </a:cubicBezTo>
                  <a:cubicBezTo>
                    <a:pt x="37" y="15"/>
                    <a:pt x="38" y="14"/>
                    <a:pt x="38" y="13"/>
                  </a:cubicBezTo>
                  <a:cubicBezTo>
                    <a:pt x="40" y="11"/>
                    <a:pt x="41" y="8"/>
                    <a:pt x="42" y="4"/>
                  </a:cubicBezTo>
                  <a:cubicBezTo>
                    <a:pt x="49" y="18"/>
                    <a:pt x="67" y="33"/>
                    <a:pt x="78" y="33"/>
                  </a:cubicBezTo>
                  <a:cubicBezTo>
                    <a:pt x="88" y="33"/>
                    <a:pt x="102" y="12"/>
                    <a:pt x="109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57" y="1148"/>
              <a:ext cx="53" cy="334"/>
            </a:xfrm>
            <a:custGeom>
              <a:avLst/>
              <a:gdLst>
                <a:gd name="T0" fmla="*/ 0 w 46"/>
                <a:gd name="T1" fmla="*/ 13 h 290"/>
                <a:gd name="T2" fmla="*/ 23 w 46"/>
                <a:gd name="T3" fmla="*/ 0 h 290"/>
                <a:gd name="T4" fmla="*/ 46 w 46"/>
                <a:gd name="T5" fmla="*/ 13 h 290"/>
                <a:gd name="T6" fmla="*/ 31 w 46"/>
                <a:gd name="T7" fmla="*/ 20 h 290"/>
                <a:gd name="T8" fmla="*/ 37 w 46"/>
                <a:gd name="T9" fmla="*/ 120 h 290"/>
                <a:gd name="T10" fmla="*/ 36 w 46"/>
                <a:gd name="T11" fmla="*/ 266 h 290"/>
                <a:gd name="T12" fmla="*/ 17 w 46"/>
                <a:gd name="T13" fmla="*/ 267 h 290"/>
                <a:gd name="T14" fmla="*/ 16 w 46"/>
                <a:gd name="T15" fmla="*/ 100 h 290"/>
                <a:gd name="T16" fmla="*/ 18 w 46"/>
                <a:gd name="T17" fmla="*/ 21 h 290"/>
                <a:gd name="T18" fmla="*/ 0 w 46"/>
                <a:gd name="T19" fmla="*/ 1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90">
                  <a:moveTo>
                    <a:pt x="0" y="13"/>
                  </a:moveTo>
                  <a:cubicBezTo>
                    <a:pt x="0" y="13"/>
                    <a:pt x="9" y="0"/>
                    <a:pt x="23" y="0"/>
                  </a:cubicBezTo>
                  <a:cubicBezTo>
                    <a:pt x="37" y="0"/>
                    <a:pt x="46" y="13"/>
                    <a:pt x="46" y="13"/>
                  </a:cubicBezTo>
                  <a:cubicBezTo>
                    <a:pt x="46" y="13"/>
                    <a:pt x="31" y="9"/>
                    <a:pt x="31" y="20"/>
                  </a:cubicBezTo>
                  <a:cubicBezTo>
                    <a:pt x="32" y="30"/>
                    <a:pt x="37" y="85"/>
                    <a:pt x="37" y="120"/>
                  </a:cubicBezTo>
                  <a:cubicBezTo>
                    <a:pt x="37" y="156"/>
                    <a:pt x="40" y="249"/>
                    <a:pt x="36" y="266"/>
                  </a:cubicBezTo>
                  <a:cubicBezTo>
                    <a:pt x="32" y="284"/>
                    <a:pt x="20" y="290"/>
                    <a:pt x="17" y="267"/>
                  </a:cubicBezTo>
                  <a:cubicBezTo>
                    <a:pt x="15" y="245"/>
                    <a:pt x="15" y="123"/>
                    <a:pt x="16" y="100"/>
                  </a:cubicBezTo>
                  <a:cubicBezTo>
                    <a:pt x="16" y="76"/>
                    <a:pt x="20" y="27"/>
                    <a:pt x="18" y="21"/>
                  </a:cubicBezTo>
                  <a:cubicBezTo>
                    <a:pt x="15" y="14"/>
                    <a:pt x="8" y="9"/>
                    <a:pt x="0" y="1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67544" y="195486"/>
            <a:ext cx="288032" cy="288032"/>
          </a:xfrm>
          <a:prstGeom prst="ellipse">
            <a:avLst/>
          </a:prstGeom>
          <a:solidFill>
            <a:srgbClr val="00B0F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1981" tIns="91416" rIns="71981" bIns="91416" numCol="1" anchor="ctr" anchorCtr="1" compatLnSpc="1">
            <a:prstTxWarp prst="textNoShape">
              <a:avLst/>
            </a:prstTxWarp>
          </a:bodyPr>
          <a:lstStyle/>
          <a:p>
            <a:endParaRPr lang="en-US" sz="33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8100392" y="123478"/>
            <a:ext cx="936104" cy="862726"/>
            <a:chOff x="2414588" y="4043363"/>
            <a:chExt cx="1550988" cy="1582806"/>
          </a:xfrm>
        </p:grpSpPr>
        <p:grpSp>
          <p:nvGrpSpPr>
            <p:cNvPr id="58" name="Group 55"/>
            <p:cNvGrpSpPr/>
            <p:nvPr/>
          </p:nvGrpSpPr>
          <p:grpSpPr>
            <a:xfrm>
              <a:off x="2414588" y="4873694"/>
              <a:ext cx="1550988" cy="752475"/>
              <a:chOff x="2414588" y="4833938"/>
              <a:chExt cx="1550988" cy="752475"/>
            </a:xfrm>
            <a:solidFill>
              <a:srgbClr val="FFFFFF">
                <a:lumMod val="50000"/>
              </a:srgbClr>
            </a:solidFill>
          </p:grpSpPr>
          <p:sp>
            <p:nvSpPr>
              <p:cNvPr id="61" name="Freeform 5"/>
              <p:cNvSpPr>
                <a:spLocks/>
              </p:cNvSpPr>
              <p:nvPr/>
            </p:nvSpPr>
            <p:spPr bwMode="auto">
              <a:xfrm>
                <a:off x="2414588" y="5122863"/>
                <a:ext cx="422275" cy="269875"/>
              </a:xfrm>
              <a:custGeom>
                <a:avLst/>
                <a:gdLst>
                  <a:gd name="T0" fmla="*/ 74 w 102"/>
                  <a:gd name="T1" fmla="*/ 64 h 65"/>
                  <a:gd name="T2" fmla="*/ 75 w 102"/>
                  <a:gd name="T3" fmla="*/ 64 h 65"/>
                  <a:gd name="T4" fmla="*/ 85 w 102"/>
                  <a:gd name="T5" fmla="*/ 54 h 65"/>
                  <a:gd name="T6" fmla="*/ 101 w 102"/>
                  <a:gd name="T7" fmla="*/ 47 h 65"/>
                  <a:gd name="T8" fmla="*/ 102 w 102"/>
                  <a:gd name="T9" fmla="*/ 46 h 65"/>
                  <a:gd name="T10" fmla="*/ 100 w 102"/>
                  <a:gd name="T11" fmla="*/ 44 h 65"/>
                  <a:gd name="T12" fmla="*/ 89 w 102"/>
                  <a:gd name="T13" fmla="*/ 8 h 65"/>
                  <a:gd name="T14" fmla="*/ 86 w 102"/>
                  <a:gd name="T15" fmla="*/ 7 h 65"/>
                  <a:gd name="T16" fmla="*/ 78 w 102"/>
                  <a:gd name="T17" fmla="*/ 0 h 65"/>
                  <a:gd name="T18" fmla="*/ 65 w 102"/>
                  <a:gd name="T19" fmla="*/ 14 h 65"/>
                  <a:gd name="T20" fmla="*/ 63 w 102"/>
                  <a:gd name="T21" fmla="*/ 14 h 65"/>
                  <a:gd name="T22" fmla="*/ 50 w 102"/>
                  <a:gd name="T23" fmla="*/ 0 h 65"/>
                  <a:gd name="T24" fmla="*/ 42 w 102"/>
                  <a:gd name="T25" fmla="*/ 7 h 65"/>
                  <a:gd name="T26" fmla="*/ 25 w 102"/>
                  <a:gd name="T27" fmla="*/ 15 h 65"/>
                  <a:gd name="T28" fmla="*/ 19 w 102"/>
                  <a:gd name="T29" fmla="*/ 21 h 65"/>
                  <a:gd name="T30" fmla="*/ 10 w 102"/>
                  <a:gd name="T31" fmla="*/ 65 h 65"/>
                  <a:gd name="T32" fmla="*/ 74 w 102"/>
                  <a:gd name="T33" fmla="*/ 65 h 65"/>
                  <a:gd name="T34" fmla="*/ 74 w 102"/>
                  <a:gd name="T35" fmla="*/ 6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65">
                    <a:moveTo>
                      <a:pt x="74" y="64"/>
                    </a:move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0"/>
                      <a:pt x="80" y="57"/>
                      <a:pt x="85" y="54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2" y="46"/>
                      <a:pt x="102" y="46"/>
                      <a:pt x="102" y="46"/>
                    </a:cubicBezTo>
                    <a:cubicBezTo>
                      <a:pt x="101" y="46"/>
                      <a:pt x="101" y="45"/>
                      <a:pt x="100" y="44"/>
                    </a:cubicBezTo>
                    <a:cubicBezTo>
                      <a:pt x="93" y="35"/>
                      <a:pt x="89" y="23"/>
                      <a:pt x="89" y="8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2" y="16"/>
                      <a:pt x="20" y="18"/>
                      <a:pt x="19" y="21"/>
                    </a:cubicBezTo>
                    <a:cubicBezTo>
                      <a:pt x="19" y="21"/>
                      <a:pt x="0" y="65"/>
                      <a:pt x="10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4" y="64"/>
                      <a:pt x="74" y="64"/>
                      <a:pt x="74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Freeform 6"/>
              <p:cNvSpPr>
                <a:spLocks/>
              </p:cNvSpPr>
              <p:nvPr/>
            </p:nvSpPr>
            <p:spPr bwMode="auto">
              <a:xfrm>
                <a:off x="2551113" y="4833938"/>
                <a:ext cx="257175" cy="306388"/>
              </a:xfrm>
              <a:custGeom>
                <a:avLst/>
                <a:gdLst>
                  <a:gd name="T0" fmla="*/ 0 w 62"/>
                  <a:gd name="T1" fmla="*/ 30 h 74"/>
                  <a:gd name="T2" fmla="*/ 31 w 62"/>
                  <a:gd name="T3" fmla="*/ 74 h 74"/>
                  <a:gd name="T4" fmla="*/ 62 w 62"/>
                  <a:gd name="T5" fmla="*/ 30 h 74"/>
                  <a:gd name="T6" fmla="*/ 31 w 62"/>
                  <a:gd name="T7" fmla="*/ 0 h 74"/>
                  <a:gd name="T8" fmla="*/ 0 w 62"/>
                  <a:gd name="T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0" y="30"/>
                    </a:moveTo>
                    <a:cubicBezTo>
                      <a:pt x="1" y="58"/>
                      <a:pt x="16" y="74"/>
                      <a:pt x="31" y="74"/>
                    </a:cubicBezTo>
                    <a:cubicBezTo>
                      <a:pt x="44" y="74"/>
                      <a:pt x="62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Freeform 7"/>
              <p:cNvSpPr>
                <a:spLocks/>
              </p:cNvSpPr>
              <p:nvPr/>
            </p:nvSpPr>
            <p:spPr bwMode="auto">
              <a:xfrm>
                <a:off x="3048000" y="5122863"/>
                <a:ext cx="314325" cy="269875"/>
              </a:xfrm>
              <a:custGeom>
                <a:avLst/>
                <a:gdLst>
                  <a:gd name="T0" fmla="*/ 17 w 76"/>
                  <a:gd name="T1" fmla="*/ 54 h 65"/>
                  <a:gd name="T2" fmla="*/ 28 w 76"/>
                  <a:gd name="T3" fmla="*/ 64 h 65"/>
                  <a:gd name="T4" fmla="*/ 28 w 76"/>
                  <a:gd name="T5" fmla="*/ 65 h 65"/>
                  <a:gd name="T6" fmla="*/ 48 w 76"/>
                  <a:gd name="T7" fmla="*/ 65 h 65"/>
                  <a:gd name="T8" fmla="*/ 48 w 76"/>
                  <a:gd name="T9" fmla="*/ 64 h 65"/>
                  <a:gd name="T10" fmla="*/ 48 w 76"/>
                  <a:gd name="T11" fmla="*/ 64 h 65"/>
                  <a:gd name="T12" fmla="*/ 59 w 76"/>
                  <a:gd name="T13" fmla="*/ 54 h 65"/>
                  <a:gd name="T14" fmla="*/ 75 w 76"/>
                  <a:gd name="T15" fmla="*/ 47 h 65"/>
                  <a:gd name="T16" fmla="*/ 76 w 76"/>
                  <a:gd name="T17" fmla="*/ 46 h 65"/>
                  <a:gd name="T18" fmla="*/ 74 w 76"/>
                  <a:gd name="T19" fmla="*/ 44 h 65"/>
                  <a:gd name="T20" fmla="*/ 62 w 76"/>
                  <a:gd name="T21" fmla="*/ 8 h 65"/>
                  <a:gd name="T22" fmla="*/ 60 w 76"/>
                  <a:gd name="T23" fmla="*/ 7 h 65"/>
                  <a:gd name="T24" fmla="*/ 52 w 76"/>
                  <a:gd name="T25" fmla="*/ 0 h 65"/>
                  <a:gd name="T26" fmla="*/ 39 w 76"/>
                  <a:gd name="T27" fmla="*/ 14 h 65"/>
                  <a:gd name="T28" fmla="*/ 37 w 76"/>
                  <a:gd name="T29" fmla="*/ 14 h 65"/>
                  <a:gd name="T30" fmla="*/ 24 w 76"/>
                  <a:gd name="T31" fmla="*/ 0 h 65"/>
                  <a:gd name="T32" fmla="*/ 16 w 76"/>
                  <a:gd name="T33" fmla="*/ 7 h 65"/>
                  <a:gd name="T34" fmla="*/ 14 w 76"/>
                  <a:gd name="T35" fmla="*/ 8 h 65"/>
                  <a:gd name="T36" fmla="*/ 1 w 76"/>
                  <a:gd name="T37" fmla="*/ 44 h 65"/>
                  <a:gd name="T38" fmla="*/ 0 w 76"/>
                  <a:gd name="T39" fmla="*/ 46 h 65"/>
                  <a:gd name="T40" fmla="*/ 1 w 76"/>
                  <a:gd name="T41" fmla="*/ 47 h 65"/>
                  <a:gd name="T42" fmla="*/ 17 w 76"/>
                  <a:gd name="T43" fmla="*/ 5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6" h="65">
                    <a:moveTo>
                      <a:pt x="17" y="54"/>
                    </a:moveTo>
                    <a:cubicBezTo>
                      <a:pt x="22" y="57"/>
                      <a:pt x="26" y="60"/>
                      <a:pt x="28" y="64"/>
                    </a:cubicBezTo>
                    <a:cubicBezTo>
                      <a:pt x="28" y="64"/>
                      <a:pt x="28" y="64"/>
                      <a:pt x="2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0"/>
                      <a:pt x="54" y="57"/>
                      <a:pt x="59" y="54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5" y="46"/>
                      <a:pt x="75" y="45"/>
                      <a:pt x="74" y="44"/>
                    </a:cubicBezTo>
                    <a:cubicBezTo>
                      <a:pt x="67" y="35"/>
                      <a:pt x="63" y="23"/>
                      <a:pt x="62" y="8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22"/>
                      <a:pt x="9" y="35"/>
                      <a:pt x="1" y="44"/>
                    </a:cubicBezTo>
                    <a:cubicBezTo>
                      <a:pt x="1" y="45"/>
                      <a:pt x="0" y="46"/>
                      <a:pt x="0" y="46"/>
                    </a:cubicBezTo>
                    <a:cubicBezTo>
                      <a:pt x="1" y="47"/>
                      <a:pt x="1" y="47"/>
                      <a:pt x="1" y="47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Freeform 8"/>
              <p:cNvSpPr>
                <a:spLocks/>
              </p:cNvSpPr>
              <p:nvPr/>
            </p:nvSpPr>
            <p:spPr bwMode="auto">
              <a:xfrm>
                <a:off x="3076575" y="4833938"/>
                <a:ext cx="257175" cy="306388"/>
              </a:xfrm>
              <a:custGeom>
                <a:avLst/>
                <a:gdLst>
                  <a:gd name="T0" fmla="*/ 31 w 62"/>
                  <a:gd name="T1" fmla="*/ 74 h 74"/>
                  <a:gd name="T2" fmla="*/ 62 w 62"/>
                  <a:gd name="T3" fmla="*/ 30 h 74"/>
                  <a:gd name="T4" fmla="*/ 31 w 62"/>
                  <a:gd name="T5" fmla="*/ 0 h 74"/>
                  <a:gd name="T6" fmla="*/ 0 w 62"/>
                  <a:gd name="T7" fmla="*/ 30 h 74"/>
                  <a:gd name="T8" fmla="*/ 31 w 62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74"/>
                    </a:moveTo>
                    <a:cubicBezTo>
                      <a:pt x="44" y="74"/>
                      <a:pt x="62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ubicBezTo>
                      <a:pt x="1" y="58"/>
                      <a:pt x="16" y="74"/>
                      <a:pt x="31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Freeform 9"/>
              <p:cNvSpPr>
                <a:spLocks/>
              </p:cNvSpPr>
              <p:nvPr/>
            </p:nvSpPr>
            <p:spPr bwMode="auto">
              <a:xfrm>
                <a:off x="3573463" y="5122863"/>
                <a:ext cx="392113" cy="269875"/>
              </a:xfrm>
              <a:custGeom>
                <a:avLst/>
                <a:gdLst>
                  <a:gd name="T0" fmla="*/ 95 w 95"/>
                  <a:gd name="T1" fmla="*/ 57 h 65"/>
                  <a:gd name="T2" fmla="*/ 84 w 95"/>
                  <a:gd name="T3" fmla="*/ 21 h 65"/>
                  <a:gd name="T4" fmla="*/ 77 w 95"/>
                  <a:gd name="T5" fmla="*/ 15 h 65"/>
                  <a:gd name="T6" fmla="*/ 60 w 95"/>
                  <a:gd name="T7" fmla="*/ 7 h 65"/>
                  <a:gd name="T8" fmla="*/ 52 w 95"/>
                  <a:gd name="T9" fmla="*/ 0 h 65"/>
                  <a:gd name="T10" fmla="*/ 39 w 95"/>
                  <a:gd name="T11" fmla="*/ 14 h 65"/>
                  <a:gd name="T12" fmla="*/ 37 w 95"/>
                  <a:gd name="T13" fmla="*/ 14 h 65"/>
                  <a:gd name="T14" fmla="*/ 24 w 95"/>
                  <a:gd name="T15" fmla="*/ 0 h 65"/>
                  <a:gd name="T16" fmla="*/ 16 w 95"/>
                  <a:gd name="T17" fmla="*/ 7 h 65"/>
                  <a:gd name="T18" fmla="*/ 14 w 95"/>
                  <a:gd name="T19" fmla="*/ 8 h 65"/>
                  <a:gd name="T20" fmla="*/ 1 w 95"/>
                  <a:gd name="T21" fmla="*/ 44 h 65"/>
                  <a:gd name="T22" fmla="*/ 0 w 95"/>
                  <a:gd name="T23" fmla="*/ 46 h 65"/>
                  <a:gd name="T24" fmla="*/ 1 w 95"/>
                  <a:gd name="T25" fmla="*/ 47 h 65"/>
                  <a:gd name="T26" fmla="*/ 17 w 95"/>
                  <a:gd name="T27" fmla="*/ 54 h 65"/>
                  <a:gd name="T28" fmla="*/ 28 w 95"/>
                  <a:gd name="T29" fmla="*/ 64 h 65"/>
                  <a:gd name="T30" fmla="*/ 28 w 95"/>
                  <a:gd name="T31" fmla="*/ 65 h 65"/>
                  <a:gd name="T32" fmla="*/ 92 w 95"/>
                  <a:gd name="T33" fmla="*/ 65 h 65"/>
                  <a:gd name="T34" fmla="*/ 95 w 95"/>
                  <a:gd name="T35" fmla="*/ 62 h 65"/>
                  <a:gd name="T36" fmla="*/ 95 w 95"/>
                  <a:gd name="T37" fmla="*/ 5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5" h="65">
                    <a:moveTo>
                      <a:pt x="95" y="57"/>
                    </a:moveTo>
                    <a:cubicBezTo>
                      <a:pt x="93" y="44"/>
                      <a:pt x="84" y="21"/>
                      <a:pt x="84" y="21"/>
                    </a:cubicBezTo>
                    <a:cubicBezTo>
                      <a:pt x="82" y="18"/>
                      <a:pt x="80" y="16"/>
                      <a:pt x="77" y="15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22"/>
                      <a:pt x="9" y="35"/>
                      <a:pt x="1" y="44"/>
                    </a:cubicBezTo>
                    <a:cubicBezTo>
                      <a:pt x="1" y="45"/>
                      <a:pt x="0" y="46"/>
                      <a:pt x="0" y="46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22" y="57"/>
                      <a:pt x="26" y="60"/>
                      <a:pt x="28" y="64"/>
                    </a:cubicBezTo>
                    <a:cubicBezTo>
                      <a:pt x="28" y="64"/>
                      <a:pt x="28" y="64"/>
                      <a:pt x="28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4" y="65"/>
                      <a:pt x="94" y="64"/>
                      <a:pt x="95" y="62"/>
                    </a:cubicBezTo>
                    <a:cubicBezTo>
                      <a:pt x="95" y="60"/>
                      <a:pt x="95" y="59"/>
                      <a:pt x="95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Freeform 10"/>
              <p:cNvSpPr>
                <a:spLocks/>
              </p:cNvSpPr>
              <p:nvPr/>
            </p:nvSpPr>
            <p:spPr bwMode="auto">
              <a:xfrm>
                <a:off x="3602038" y="4833938"/>
                <a:ext cx="257175" cy="306388"/>
              </a:xfrm>
              <a:custGeom>
                <a:avLst/>
                <a:gdLst>
                  <a:gd name="T0" fmla="*/ 0 w 62"/>
                  <a:gd name="T1" fmla="*/ 30 h 74"/>
                  <a:gd name="T2" fmla="*/ 31 w 62"/>
                  <a:gd name="T3" fmla="*/ 74 h 74"/>
                  <a:gd name="T4" fmla="*/ 62 w 62"/>
                  <a:gd name="T5" fmla="*/ 30 h 74"/>
                  <a:gd name="T6" fmla="*/ 31 w 62"/>
                  <a:gd name="T7" fmla="*/ 0 h 74"/>
                  <a:gd name="T8" fmla="*/ 0 w 62"/>
                  <a:gd name="T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0" y="30"/>
                    </a:moveTo>
                    <a:cubicBezTo>
                      <a:pt x="0" y="58"/>
                      <a:pt x="16" y="74"/>
                      <a:pt x="31" y="74"/>
                    </a:cubicBezTo>
                    <a:cubicBezTo>
                      <a:pt x="44" y="74"/>
                      <a:pt x="61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Freeform 11"/>
              <p:cNvSpPr>
                <a:spLocks/>
              </p:cNvSpPr>
              <p:nvPr/>
            </p:nvSpPr>
            <p:spPr bwMode="auto">
              <a:xfrm>
                <a:off x="2679700" y="5318125"/>
                <a:ext cx="530225" cy="268288"/>
              </a:xfrm>
              <a:custGeom>
                <a:avLst/>
                <a:gdLst>
                  <a:gd name="T0" fmla="*/ 103 w 128"/>
                  <a:gd name="T1" fmla="*/ 15 h 65"/>
                  <a:gd name="T2" fmla="*/ 86 w 128"/>
                  <a:gd name="T3" fmla="*/ 7 h 65"/>
                  <a:gd name="T4" fmla="*/ 78 w 128"/>
                  <a:gd name="T5" fmla="*/ 0 h 65"/>
                  <a:gd name="T6" fmla="*/ 64 w 128"/>
                  <a:gd name="T7" fmla="*/ 13 h 65"/>
                  <a:gd name="T8" fmla="*/ 63 w 128"/>
                  <a:gd name="T9" fmla="*/ 13 h 65"/>
                  <a:gd name="T10" fmla="*/ 50 w 128"/>
                  <a:gd name="T11" fmla="*/ 0 h 65"/>
                  <a:gd name="T12" fmla="*/ 41 w 128"/>
                  <a:gd name="T13" fmla="*/ 7 h 65"/>
                  <a:gd name="T14" fmla="*/ 24 w 128"/>
                  <a:gd name="T15" fmla="*/ 15 h 65"/>
                  <a:gd name="T16" fmla="*/ 18 w 128"/>
                  <a:gd name="T17" fmla="*/ 20 h 65"/>
                  <a:gd name="T18" fmla="*/ 10 w 128"/>
                  <a:gd name="T19" fmla="*/ 65 h 65"/>
                  <a:gd name="T20" fmla="*/ 118 w 128"/>
                  <a:gd name="T21" fmla="*/ 65 h 65"/>
                  <a:gd name="T22" fmla="*/ 109 w 128"/>
                  <a:gd name="T23" fmla="*/ 20 h 65"/>
                  <a:gd name="T24" fmla="*/ 103 w 128"/>
                  <a:gd name="T25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65">
                    <a:moveTo>
                      <a:pt x="103" y="15"/>
                    </a:moveTo>
                    <a:cubicBezTo>
                      <a:pt x="86" y="7"/>
                      <a:pt x="86" y="7"/>
                      <a:pt x="86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2" y="16"/>
                      <a:pt x="19" y="18"/>
                      <a:pt x="18" y="20"/>
                    </a:cubicBezTo>
                    <a:cubicBezTo>
                      <a:pt x="18" y="20"/>
                      <a:pt x="0" y="65"/>
                      <a:pt x="10" y="65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28" y="65"/>
                      <a:pt x="109" y="20"/>
                      <a:pt x="109" y="20"/>
                    </a:cubicBezTo>
                    <a:cubicBezTo>
                      <a:pt x="108" y="18"/>
                      <a:pt x="105" y="16"/>
                      <a:pt x="103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2"/>
              <p:cNvSpPr>
                <a:spLocks/>
              </p:cNvSpPr>
              <p:nvPr/>
            </p:nvSpPr>
            <p:spPr bwMode="auto">
              <a:xfrm>
                <a:off x="2816225" y="5027613"/>
                <a:ext cx="257175" cy="306388"/>
              </a:xfrm>
              <a:custGeom>
                <a:avLst/>
                <a:gdLst>
                  <a:gd name="T0" fmla="*/ 31 w 62"/>
                  <a:gd name="T1" fmla="*/ 0 h 74"/>
                  <a:gd name="T2" fmla="*/ 0 w 62"/>
                  <a:gd name="T3" fmla="*/ 30 h 74"/>
                  <a:gd name="T4" fmla="*/ 31 w 62"/>
                  <a:gd name="T5" fmla="*/ 74 h 74"/>
                  <a:gd name="T6" fmla="*/ 61 w 62"/>
                  <a:gd name="T7" fmla="*/ 30 h 74"/>
                  <a:gd name="T8" fmla="*/ 31 w 62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0"/>
                    </a:moveTo>
                    <a:cubicBezTo>
                      <a:pt x="9" y="0"/>
                      <a:pt x="0" y="11"/>
                      <a:pt x="0" y="30"/>
                    </a:cubicBezTo>
                    <a:cubicBezTo>
                      <a:pt x="0" y="58"/>
                      <a:pt x="15" y="74"/>
                      <a:pt x="31" y="74"/>
                    </a:cubicBezTo>
                    <a:cubicBezTo>
                      <a:pt x="44" y="74"/>
                      <a:pt x="61" y="58"/>
                      <a:pt x="61" y="30"/>
                    </a:cubicBezTo>
                    <a:cubicBezTo>
                      <a:pt x="62" y="11"/>
                      <a:pt x="53" y="0"/>
                      <a:pt x="3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3"/>
              <p:cNvSpPr>
                <a:spLocks/>
              </p:cNvSpPr>
              <p:nvPr/>
            </p:nvSpPr>
            <p:spPr bwMode="auto">
              <a:xfrm>
                <a:off x="3200400" y="5318125"/>
                <a:ext cx="534988" cy="268288"/>
              </a:xfrm>
              <a:custGeom>
                <a:avLst/>
                <a:gdLst>
                  <a:gd name="T0" fmla="*/ 104 w 129"/>
                  <a:gd name="T1" fmla="*/ 15 h 65"/>
                  <a:gd name="T2" fmla="*/ 87 w 129"/>
                  <a:gd name="T3" fmla="*/ 7 h 65"/>
                  <a:gd name="T4" fmla="*/ 78 w 129"/>
                  <a:gd name="T5" fmla="*/ 0 h 65"/>
                  <a:gd name="T6" fmla="*/ 65 w 129"/>
                  <a:gd name="T7" fmla="*/ 13 h 65"/>
                  <a:gd name="T8" fmla="*/ 64 w 129"/>
                  <a:gd name="T9" fmla="*/ 13 h 65"/>
                  <a:gd name="T10" fmla="*/ 51 w 129"/>
                  <a:gd name="T11" fmla="*/ 0 h 65"/>
                  <a:gd name="T12" fmla="*/ 42 w 129"/>
                  <a:gd name="T13" fmla="*/ 7 h 65"/>
                  <a:gd name="T14" fmla="*/ 25 w 129"/>
                  <a:gd name="T15" fmla="*/ 15 h 65"/>
                  <a:gd name="T16" fmla="*/ 19 w 129"/>
                  <a:gd name="T17" fmla="*/ 20 h 65"/>
                  <a:gd name="T18" fmla="*/ 10 w 129"/>
                  <a:gd name="T19" fmla="*/ 65 h 65"/>
                  <a:gd name="T20" fmla="*/ 119 w 129"/>
                  <a:gd name="T21" fmla="*/ 65 h 65"/>
                  <a:gd name="T22" fmla="*/ 110 w 129"/>
                  <a:gd name="T23" fmla="*/ 20 h 65"/>
                  <a:gd name="T24" fmla="*/ 104 w 129"/>
                  <a:gd name="T25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65">
                    <a:moveTo>
                      <a:pt x="104" y="15"/>
                    </a:moveTo>
                    <a:cubicBezTo>
                      <a:pt x="87" y="7"/>
                      <a:pt x="87" y="7"/>
                      <a:pt x="87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3" y="16"/>
                      <a:pt x="20" y="18"/>
                      <a:pt x="19" y="20"/>
                    </a:cubicBezTo>
                    <a:cubicBezTo>
                      <a:pt x="19" y="20"/>
                      <a:pt x="0" y="65"/>
                      <a:pt x="10" y="65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29" y="65"/>
                      <a:pt x="110" y="20"/>
                      <a:pt x="110" y="20"/>
                    </a:cubicBezTo>
                    <a:cubicBezTo>
                      <a:pt x="109" y="18"/>
                      <a:pt x="106" y="16"/>
                      <a:pt x="10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4"/>
              <p:cNvSpPr>
                <a:spLocks/>
              </p:cNvSpPr>
              <p:nvPr/>
            </p:nvSpPr>
            <p:spPr bwMode="auto">
              <a:xfrm>
                <a:off x="3341688" y="5027613"/>
                <a:ext cx="257175" cy="306388"/>
              </a:xfrm>
              <a:custGeom>
                <a:avLst/>
                <a:gdLst>
                  <a:gd name="T0" fmla="*/ 31 w 62"/>
                  <a:gd name="T1" fmla="*/ 74 h 74"/>
                  <a:gd name="T2" fmla="*/ 61 w 62"/>
                  <a:gd name="T3" fmla="*/ 30 h 74"/>
                  <a:gd name="T4" fmla="*/ 31 w 62"/>
                  <a:gd name="T5" fmla="*/ 0 h 74"/>
                  <a:gd name="T6" fmla="*/ 0 w 62"/>
                  <a:gd name="T7" fmla="*/ 30 h 74"/>
                  <a:gd name="T8" fmla="*/ 31 w 62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74"/>
                    </a:moveTo>
                    <a:cubicBezTo>
                      <a:pt x="44" y="74"/>
                      <a:pt x="61" y="58"/>
                      <a:pt x="61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ubicBezTo>
                      <a:pt x="0" y="58"/>
                      <a:pt x="15" y="74"/>
                      <a:pt x="31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9" name="Freeform 15"/>
            <p:cNvSpPr>
              <a:spLocks/>
            </p:cNvSpPr>
            <p:nvPr/>
          </p:nvSpPr>
          <p:spPr bwMode="auto">
            <a:xfrm>
              <a:off x="3155950" y="4298950"/>
              <a:ext cx="160338" cy="231775"/>
            </a:xfrm>
            <a:custGeom>
              <a:avLst/>
              <a:gdLst>
                <a:gd name="T0" fmla="*/ 1 w 39"/>
                <a:gd name="T1" fmla="*/ 56 h 56"/>
                <a:gd name="T2" fmla="*/ 3 w 39"/>
                <a:gd name="T3" fmla="*/ 56 h 56"/>
                <a:gd name="T4" fmla="*/ 5 w 39"/>
                <a:gd name="T5" fmla="*/ 56 h 56"/>
                <a:gd name="T6" fmla="*/ 37 w 39"/>
                <a:gd name="T7" fmla="*/ 31 h 56"/>
                <a:gd name="T8" fmla="*/ 39 w 39"/>
                <a:gd name="T9" fmla="*/ 28 h 56"/>
                <a:gd name="T10" fmla="*/ 37 w 39"/>
                <a:gd name="T11" fmla="*/ 26 h 56"/>
                <a:gd name="T12" fmla="*/ 5 w 39"/>
                <a:gd name="T13" fmla="*/ 1 h 56"/>
                <a:gd name="T14" fmla="*/ 1 w 39"/>
                <a:gd name="T15" fmla="*/ 1 h 56"/>
                <a:gd name="T16" fmla="*/ 0 w 39"/>
                <a:gd name="T17" fmla="*/ 3 h 56"/>
                <a:gd name="T18" fmla="*/ 0 w 39"/>
                <a:gd name="T19" fmla="*/ 53 h 56"/>
                <a:gd name="T20" fmla="*/ 1 w 39"/>
                <a:gd name="T2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56">
                  <a:moveTo>
                    <a:pt x="1" y="56"/>
                  </a:moveTo>
                  <a:cubicBezTo>
                    <a:pt x="2" y="56"/>
                    <a:pt x="2" y="56"/>
                    <a:pt x="3" y="56"/>
                  </a:cubicBezTo>
                  <a:cubicBezTo>
                    <a:pt x="3" y="56"/>
                    <a:pt x="4" y="56"/>
                    <a:pt x="5" y="56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0"/>
                    <a:pt x="39" y="29"/>
                    <a:pt x="39" y="28"/>
                  </a:cubicBezTo>
                  <a:cubicBezTo>
                    <a:pt x="39" y="27"/>
                    <a:pt x="38" y="26"/>
                    <a:pt x="37" y="2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5"/>
                    <a:pt x="1" y="56"/>
                  </a:cubicBezTo>
                  <a:close/>
                </a:path>
              </a:pathLst>
            </a:custGeom>
            <a:solidFill>
              <a:srgbClr val="0779B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16"/>
            <p:cNvSpPr>
              <a:spLocks noEditPoints="1"/>
            </p:cNvSpPr>
            <p:nvPr/>
          </p:nvSpPr>
          <p:spPr bwMode="auto">
            <a:xfrm>
              <a:off x="2497138" y="4043363"/>
              <a:ext cx="1416050" cy="744538"/>
            </a:xfrm>
            <a:custGeom>
              <a:avLst/>
              <a:gdLst>
                <a:gd name="T0" fmla="*/ 4 w 342"/>
                <a:gd name="T1" fmla="*/ 180 h 180"/>
                <a:gd name="T2" fmla="*/ 338 w 342"/>
                <a:gd name="T3" fmla="*/ 180 h 180"/>
                <a:gd name="T4" fmla="*/ 342 w 342"/>
                <a:gd name="T5" fmla="*/ 176 h 180"/>
                <a:gd name="T6" fmla="*/ 342 w 342"/>
                <a:gd name="T7" fmla="*/ 5 h 180"/>
                <a:gd name="T8" fmla="*/ 338 w 342"/>
                <a:gd name="T9" fmla="*/ 0 h 180"/>
                <a:gd name="T10" fmla="*/ 4 w 342"/>
                <a:gd name="T11" fmla="*/ 0 h 180"/>
                <a:gd name="T12" fmla="*/ 0 w 342"/>
                <a:gd name="T13" fmla="*/ 5 h 180"/>
                <a:gd name="T14" fmla="*/ 0 w 342"/>
                <a:gd name="T15" fmla="*/ 176 h 180"/>
                <a:gd name="T16" fmla="*/ 4 w 342"/>
                <a:gd name="T17" fmla="*/ 180 h 180"/>
                <a:gd name="T18" fmla="*/ 171 w 342"/>
                <a:gd name="T19" fmla="*/ 39 h 180"/>
                <a:gd name="T20" fmla="*/ 222 w 342"/>
                <a:gd name="T21" fmla="*/ 90 h 180"/>
                <a:gd name="T22" fmla="*/ 171 w 342"/>
                <a:gd name="T23" fmla="*/ 142 h 180"/>
                <a:gd name="T24" fmla="*/ 120 w 342"/>
                <a:gd name="T25" fmla="*/ 90 h 180"/>
                <a:gd name="T26" fmla="*/ 171 w 342"/>
                <a:gd name="T27" fmla="*/ 3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2" h="180">
                  <a:moveTo>
                    <a:pt x="4" y="180"/>
                  </a:moveTo>
                  <a:cubicBezTo>
                    <a:pt x="338" y="180"/>
                    <a:pt x="338" y="180"/>
                    <a:pt x="338" y="180"/>
                  </a:cubicBezTo>
                  <a:cubicBezTo>
                    <a:pt x="340" y="180"/>
                    <a:pt x="342" y="178"/>
                    <a:pt x="342" y="176"/>
                  </a:cubicBezTo>
                  <a:cubicBezTo>
                    <a:pt x="342" y="5"/>
                    <a:pt x="342" y="5"/>
                    <a:pt x="342" y="5"/>
                  </a:cubicBezTo>
                  <a:cubicBezTo>
                    <a:pt x="342" y="2"/>
                    <a:pt x="340" y="0"/>
                    <a:pt x="3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8"/>
                    <a:pt x="2" y="180"/>
                    <a:pt x="4" y="180"/>
                  </a:cubicBezTo>
                  <a:close/>
                  <a:moveTo>
                    <a:pt x="171" y="39"/>
                  </a:moveTo>
                  <a:cubicBezTo>
                    <a:pt x="199" y="39"/>
                    <a:pt x="222" y="62"/>
                    <a:pt x="222" y="90"/>
                  </a:cubicBezTo>
                  <a:cubicBezTo>
                    <a:pt x="222" y="119"/>
                    <a:pt x="199" y="142"/>
                    <a:pt x="171" y="142"/>
                  </a:cubicBezTo>
                  <a:cubicBezTo>
                    <a:pt x="143" y="142"/>
                    <a:pt x="120" y="119"/>
                    <a:pt x="120" y="90"/>
                  </a:cubicBezTo>
                  <a:cubicBezTo>
                    <a:pt x="120" y="62"/>
                    <a:pt x="143" y="39"/>
                    <a:pt x="171" y="39"/>
                  </a:cubicBez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27" name="2017-11-29_17h29_24">
            <a:hlinkClick r:id="" action="ppaction://media"/>
          </p:cNvPr>
          <p:cNvPicPr>
            <a:picLocks noChangeAspect="1"/>
          </p:cNvPicPr>
          <p:nvPr>
            <a:videoFile r:link="rId1"/>
            <p:custDataLst>
              <p:tags r:id="rId2"/>
            </p:custDataLst>
            <p:extLst>
              <p:ext uri="{DAA4B4D4-6D71-4841-9C94-3DE7FCFB9230}">
                <p14:media xmlns="" xmlns:p14="http://schemas.microsoft.com/office/powerpoint/2010/main" r:embed="rId17"/>
              </p:ext>
            </p:extLst>
          </p:nvPr>
        </p:nvPicPr>
        <p:blipFill>
          <a:blip r:embed="rId18" cstate="print"/>
          <a:stretch>
            <a:fillRect/>
          </a:stretch>
        </p:blipFill>
        <p:spPr>
          <a:xfrm>
            <a:off x="323528" y="627534"/>
            <a:ext cx="7776864" cy="4016482"/>
          </a:xfrm>
          <a:prstGeom prst="rect">
            <a:avLst/>
          </a:prstGeom>
        </p:spPr>
      </p:pic>
      <p:pic>
        <p:nvPicPr>
          <p:cNvPr id="27" name="Picture 2" descr="F:\Master Thesis\Latex reports_Pavan\Report_Pavan\template_latex_ma_en\Images\bosch-markenlogo-2019-210x154.jp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172400" y="988631"/>
            <a:ext cx="784101" cy="5750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7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2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656" y="195486"/>
            <a:ext cx="3503240" cy="277540"/>
          </a:xfrm>
        </p:spPr>
        <p:txBody>
          <a:bodyPr>
            <a:noAutofit/>
          </a:bodyPr>
          <a:lstStyle/>
          <a:p>
            <a:r>
              <a:rPr lang="en-IN" sz="2800" b="1" u="sng" dirty="0" smtClean="0"/>
              <a:t>Master Thesis</a:t>
            </a:r>
            <a:endParaRPr lang="en-IN" sz="2800" b="1" u="sn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E943-9360-47CF-B1FF-FD2DB2E092BA}" type="datetime2">
              <a:rPr lang="en-IN" smtClean="0"/>
              <a:pPr/>
              <a:t>Thursday, 27 June 2019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A994-0199-404F-AA50-93B58BA19A48}" type="slidenum">
              <a:rPr lang="en-IN" smtClean="0"/>
              <a:pPr/>
              <a:t>8</a:t>
            </a:fld>
            <a:endParaRPr lang="en-IN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8388424" y="3507854"/>
            <a:ext cx="432048" cy="1342552"/>
            <a:chOff x="110" y="939"/>
            <a:chExt cx="391" cy="1215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110" y="939"/>
              <a:ext cx="391" cy="1215"/>
            </a:xfrm>
            <a:custGeom>
              <a:avLst/>
              <a:gdLst>
                <a:gd name="T0" fmla="*/ 281 w 338"/>
                <a:gd name="T1" fmla="*/ 214 h 1056"/>
                <a:gd name="T2" fmla="*/ 302 w 338"/>
                <a:gd name="T3" fmla="*/ 451 h 1056"/>
                <a:gd name="T4" fmla="*/ 302 w 338"/>
                <a:gd name="T5" fmla="*/ 541 h 1056"/>
                <a:gd name="T6" fmla="*/ 296 w 338"/>
                <a:gd name="T7" fmla="*/ 578 h 1056"/>
                <a:gd name="T8" fmla="*/ 335 w 338"/>
                <a:gd name="T9" fmla="*/ 741 h 1056"/>
                <a:gd name="T10" fmla="*/ 251 w 338"/>
                <a:gd name="T11" fmla="*/ 784 h 1056"/>
                <a:gd name="T12" fmla="*/ 258 w 338"/>
                <a:gd name="T13" fmla="*/ 582 h 1056"/>
                <a:gd name="T14" fmla="*/ 259 w 338"/>
                <a:gd name="T15" fmla="*/ 539 h 1056"/>
                <a:gd name="T16" fmla="*/ 251 w 338"/>
                <a:gd name="T17" fmla="*/ 181 h 1056"/>
                <a:gd name="T18" fmla="*/ 201 w 338"/>
                <a:gd name="T19" fmla="*/ 33 h 1056"/>
                <a:gd name="T20" fmla="*/ 203 w 338"/>
                <a:gd name="T21" fmla="*/ 102 h 1056"/>
                <a:gd name="T22" fmla="*/ 183 w 338"/>
                <a:gd name="T23" fmla="*/ 135 h 1056"/>
                <a:gd name="T24" fmla="*/ 244 w 338"/>
                <a:gd name="T25" fmla="*/ 179 h 1056"/>
                <a:gd name="T26" fmla="*/ 251 w 338"/>
                <a:gd name="T27" fmla="*/ 548 h 1056"/>
                <a:gd name="T28" fmla="*/ 241 w 338"/>
                <a:gd name="T29" fmla="*/ 549 h 1056"/>
                <a:gd name="T30" fmla="*/ 243 w 338"/>
                <a:gd name="T31" fmla="*/ 584 h 1056"/>
                <a:gd name="T32" fmla="*/ 251 w 338"/>
                <a:gd name="T33" fmla="*/ 784 h 1056"/>
                <a:gd name="T34" fmla="*/ 235 w 338"/>
                <a:gd name="T35" fmla="*/ 785 h 1056"/>
                <a:gd name="T36" fmla="*/ 227 w 338"/>
                <a:gd name="T37" fmla="*/ 918 h 1056"/>
                <a:gd name="T38" fmla="*/ 235 w 338"/>
                <a:gd name="T39" fmla="*/ 1007 h 1056"/>
                <a:gd name="T40" fmla="*/ 180 w 338"/>
                <a:gd name="T41" fmla="*/ 1012 h 1056"/>
                <a:gd name="T42" fmla="*/ 168 w 338"/>
                <a:gd name="T43" fmla="*/ 947 h 1056"/>
                <a:gd name="T44" fmla="*/ 170 w 338"/>
                <a:gd name="T45" fmla="*/ 845 h 1056"/>
                <a:gd name="T46" fmla="*/ 144 w 338"/>
                <a:gd name="T47" fmla="*/ 622 h 1056"/>
                <a:gd name="T48" fmla="*/ 118 w 338"/>
                <a:gd name="T49" fmla="*/ 669 h 1056"/>
                <a:gd name="T50" fmla="*/ 89 w 338"/>
                <a:gd name="T51" fmla="*/ 894 h 1056"/>
                <a:gd name="T52" fmla="*/ 96 w 338"/>
                <a:gd name="T53" fmla="*/ 932 h 1056"/>
                <a:gd name="T54" fmla="*/ 78 w 338"/>
                <a:gd name="T55" fmla="*/ 1001 h 1056"/>
                <a:gd name="T56" fmla="*/ 28 w 338"/>
                <a:gd name="T57" fmla="*/ 1052 h 1056"/>
                <a:gd name="T58" fmla="*/ 35 w 338"/>
                <a:gd name="T59" fmla="*/ 965 h 1056"/>
                <a:gd name="T60" fmla="*/ 31 w 338"/>
                <a:gd name="T61" fmla="*/ 913 h 1056"/>
                <a:gd name="T62" fmla="*/ 27 w 338"/>
                <a:gd name="T63" fmla="*/ 724 h 1056"/>
                <a:gd name="T64" fmla="*/ 28 w 338"/>
                <a:gd name="T65" fmla="*/ 526 h 1056"/>
                <a:gd name="T66" fmla="*/ 17 w 338"/>
                <a:gd name="T67" fmla="*/ 493 h 1056"/>
                <a:gd name="T68" fmla="*/ 7 w 338"/>
                <a:gd name="T69" fmla="*/ 405 h 1056"/>
                <a:gd name="T70" fmla="*/ 20 w 338"/>
                <a:gd name="T71" fmla="*/ 233 h 1056"/>
                <a:gd name="T72" fmla="*/ 113 w 338"/>
                <a:gd name="T73" fmla="*/ 159 h 1056"/>
                <a:gd name="T74" fmla="*/ 117 w 338"/>
                <a:gd name="T75" fmla="*/ 108 h 1056"/>
                <a:gd name="T76" fmla="*/ 103 w 338"/>
                <a:gd name="T77" fmla="*/ 73 h 1056"/>
                <a:gd name="T78" fmla="*/ 108 w 338"/>
                <a:gd name="T79" fmla="*/ 33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" h="1056">
                  <a:moveTo>
                    <a:pt x="251" y="181"/>
                  </a:moveTo>
                  <a:cubicBezTo>
                    <a:pt x="268" y="186"/>
                    <a:pt x="281" y="191"/>
                    <a:pt x="281" y="214"/>
                  </a:cubicBezTo>
                  <a:cubicBezTo>
                    <a:pt x="282" y="239"/>
                    <a:pt x="284" y="289"/>
                    <a:pt x="288" y="323"/>
                  </a:cubicBezTo>
                  <a:cubicBezTo>
                    <a:pt x="292" y="356"/>
                    <a:pt x="302" y="428"/>
                    <a:pt x="302" y="451"/>
                  </a:cubicBezTo>
                  <a:cubicBezTo>
                    <a:pt x="303" y="474"/>
                    <a:pt x="305" y="522"/>
                    <a:pt x="305" y="527"/>
                  </a:cubicBezTo>
                  <a:cubicBezTo>
                    <a:pt x="304" y="533"/>
                    <a:pt x="300" y="532"/>
                    <a:pt x="302" y="541"/>
                  </a:cubicBezTo>
                  <a:cubicBezTo>
                    <a:pt x="303" y="550"/>
                    <a:pt x="303" y="558"/>
                    <a:pt x="299" y="564"/>
                  </a:cubicBezTo>
                  <a:cubicBezTo>
                    <a:pt x="294" y="570"/>
                    <a:pt x="296" y="578"/>
                    <a:pt x="296" y="578"/>
                  </a:cubicBezTo>
                  <a:cubicBezTo>
                    <a:pt x="338" y="576"/>
                    <a:pt x="338" y="576"/>
                    <a:pt x="338" y="576"/>
                  </a:cubicBezTo>
                  <a:cubicBezTo>
                    <a:pt x="335" y="741"/>
                    <a:pt x="335" y="741"/>
                    <a:pt x="335" y="741"/>
                  </a:cubicBezTo>
                  <a:cubicBezTo>
                    <a:pt x="269" y="792"/>
                    <a:pt x="269" y="792"/>
                    <a:pt x="269" y="792"/>
                  </a:cubicBezTo>
                  <a:cubicBezTo>
                    <a:pt x="269" y="792"/>
                    <a:pt x="260" y="785"/>
                    <a:pt x="251" y="784"/>
                  </a:cubicBezTo>
                  <a:cubicBezTo>
                    <a:pt x="251" y="583"/>
                    <a:pt x="251" y="583"/>
                    <a:pt x="251" y="583"/>
                  </a:cubicBezTo>
                  <a:cubicBezTo>
                    <a:pt x="258" y="582"/>
                    <a:pt x="258" y="582"/>
                    <a:pt x="258" y="582"/>
                  </a:cubicBezTo>
                  <a:cubicBezTo>
                    <a:pt x="258" y="582"/>
                    <a:pt x="257" y="570"/>
                    <a:pt x="259" y="562"/>
                  </a:cubicBezTo>
                  <a:cubicBezTo>
                    <a:pt x="261" y="555"/>
                    <a:pt x="261" y="548"/>
                    <a:pt x="259" y="539"/>
                  </a:cubicBezTo>
                  <a:cubicBezTo>
                    <a:pt x="259" y="539"/>
                    <a:pt x="256" y="547"/>
                    <a:pt x="251" y="548"/>
                  </a:cubicBezTo>
                  <a:lnTo>
                    <a:pt x="251" y="181"/>
                  </a:lnTo>
                  <a:close/>
                  <a:moveTo>
                    <a:pt x="159" y="0"/>
                  </a:moveTo>
                  <a:cubicBezTo>
                    <a:pt x="177" y="0"/>
                    <a:pt x="198" y="14"/>
                    <a:pt x="201" y="33"/>
                  </a:cubicBezTo>
                  <a:cubicBezTo>
                    <a:pt x="203" y="52"/>
                    <a:pt x="202" y="79"/>
                    <a:pt x="202" y="79"/>
                  </a:cubicBezTo>
                  <a:cubicBezTo>
                    <a:pt x="202" y="79"/>
                    <a:pt x="208" y="92"/>
                    <a:pt x="203" y="102"/>
                  </a:cubicBezTo>
                  <a:cubicBezTo>
                    <a:pt x="198" y="112"/>
                    <a:pt x="186" y="110"/>
                    <a:pt x="186" y="110"/>
                  </a:cubicBezTo>
                  <a:cubicBezTo>
                    <a:pt x="186" y="110"/>
                    <a:pt x="183" y="126"/>
                    <a:pt x="183" y="135"/>
                  </a:cubicBezTo>
                  <a:cubicBezTo>
                    <a:pt x="183" y="144"/>
                    <a:pt x="183" y="150"/>
                    <a:pt x="191" y="156"/>
                  </a:cubicBezTo>
                  <a:cubicBezTo>
                    <a:pt x="198" y="162"/>
                    <a:pt x="224" y="173"/>
                    <a:pt x="244" y="179"/>
                  </a:cubicBezTo>
                  <a:cubicBezTo>
                    <a:pt x="247" y="180"/>
                    <a:pt x="249" y="180"/>
                    <a:pt x="251" y="181"/>
                  </a:cubicBezTo>
                  <a:cubicBezTo>
                    <a:pt x="251" y="548"/>
                    <a:pt x="251" y="548"/>
                    <a:pt x="251" y="548"/>
                  </a:cubicBezTo>
                  <a:cubicBezTo>
                    <a:pt x="251" y="548"/>
                    <a:pt x="250" y="548"/>
                    <a:pt x="250" y="548"/>
                  </a:cubicBezTo>
                  <a:cubicBezTo>
                    <a:pt x="244" y="548"/>
                    <a:pt x="241" y="549"/>
                    <a:pt x="241" y="549"/>
                  </a:cubicBezTo>
                  <a:cubicBezTo>
                    <a:pt x="241" y="549"/>
                    <a:pt x="244" y="559"/>
                    <a:pt x="244" y="567"/>
                  </a:cubicBezTo>
                  <a:cubicBezTo>
                    <a:pt x="244" y="576"/>
                    <a:pt x="243" y="584"/>
                    <a:pt x="243" y="584"/>
                  </a:cubicBezTo>
                  <a:cubicBezTo>
                    <a:pt x="251" y="583"/>
                    <a:pt x="251" y="583"/>
                    <a:pt x="251" y="583"/>
                  </a:cubicBezTo>
                  <a:cubicBezTo>
                    <a:pt x="251" y="784"/>
                    <a:pt x="251" y="784"/>
                    <a:pt x="251" y="784"/>
                  </a:cubicBezTo>
                  <a:cubicBezTo>
                    <a:pt x="250" y="784"/>
                    <a:pt x="250" y="784"/>
                    <a:pt x="249" y="784"/>
                  </a:cubicBezTo>
                  <a:cubicBezTo>
                    <a:pt x="240" y="784"/>
                    <a:pt x="235" y="785"/>
                    <a:pt x="235" y="785"/>
                  </a:cubicBezTo>
                  <a:cubicBezTo>
                    <a:pt x="235" y="785"/>
                    <a:pt x="237" y="834"/>
                    <a:pt x="237" y="853"/>
                  </a:cubicBezTo>
                  <a:cubicBezTo>
                    <a:pt x="237" y="873"/>
                    <a:pt x="236" y="904"/>
                    <a:pt x="227" y="918"/>
                  </a:cubicBezTo>
                  <a:cubicBezTo>
                    <a:pt x="219" y="932"/>
                    <a:pt x="217" y="937"/>
                    <a:pt x="217" y="949"/>
                  </a:cubicBezTo>
                  <a:cubicBezTo>
                    <a:pt x="217" y="962"/>
                    <a:pt x="236" y="995"/>
                    <a:pt x="235" y="1007"/>
                  </a:cubicBezTo>
                  <a:cubicBezTo>
                    <a:pt x="235" y="1018"/>
                    <a:pt x="232" y="1036"/>
                    <a:pt x="213" y="1035"/>
                  </a:cubicBezTo>
                  <a:cubicBezTo>
                    <a:pt x="194" y="1035"/>
                    <a:pt x="180" y="1027"/>
                    <a:pt x="180" y="1012"/>
                  </a:cubicBezTo>
                  <a:cubicBezTo>
                    <a:pt x="180" y="996"/>
                    <a:pt x="182" y="987"/>
                    <a:pt x="176" y="981"/>
                  </a:cubicBezTo>
                  <a:cubicBezTo>
                    <a:pt x="170" y="975"/>
                    <a:pt x="179" y="962"/>
                    <a:pt x="168" y="947"/>
                  </a:cubicBezTo>
                  <a:cubicBezTo>
                    <a:pt x="158" y="932"/>
                    <a:pt x="170" y="930"/>
                    <a:pt x="167" y="917"/>
                  </a:cubicBezTo>
                  <a:cubicBezTo>
                    <a:pt x="164" y="903"/>
                    <a:pt x="169" y="861"/>
                    <a:pt x="170" y="845"/>
                  </a:cubicBezTo>
                  <a:cubicBezTo>
                    <a:pt x="171" y="828"/>
                    <a:pt x="168" y="809"/>
                    <a:pt x="160" y="738"/>
                  </a:cubicBezTo>
                  <a:cubicBezTo>
                    <a:pt x="151" y="668"/>
                    <a:pt x="146" y="637"/>
                    <a:pt x="144" y="622"/>
                  </a:cubicBezTo>
                  <a:cubicBezTo>
                    <a:pt x="142" y="606"/>
                    <a:pt x="138" y="587"/>
                    <a:pt x="138" y="587"/>
                  </a:cubicBezTo>
                  <a:cubicBezTo>
                    <a:pt x="138" y="587"/>
                    <a:pt x="127" y="653"/>
                    <a:pt x="118" y="669"/>
                  </a:cubicBezTo>
                  <a:cubicBezTo>
                    <a:pt x="109" y="686"/>
                    <a:pt x="99" y="768"/>
                    <a:pt x="96" y="792"/>
                  </a:cubicBezTo>
                  <a:cubicBezTo>
                    <a:pt x="93" y="816"/>
                    <a:pt x="95" y="886"/>
                    <a:pt x="89" y="894"/>
                  </a:cubicBezTo>
                  <a:cubicBezTo>
                    <a:pt x="84" y="901"/>
                    <a:pt x="81" y="912"/>
                    <a:pt x="81" y="912"/>
                  </a:cubicBezTo>
                  <a:cubicBezTo>
                    <a:pt x="81" y="912"/>
                    <a:pt x="96" y="920"/>
                    <a:pt x="96" y="932"/>
                  </a:cubicBezTo>
                  <a:cubicBezTo>
                    <a:pt x="96" y="944"/>
                    <a:pt x="85" y="954"/>
                    <a:pt x="85" y="969"/>
                  </a:cubicBezTo>
                  <a:cubicBezTo>
                    <a:pt x="86" y="985"/>
                    <a:pt x="84" y="998"/>
                    <a:pt x="78" y="1001"/>
                  </a:cubicBezTo>
                  <a:cubicBezTo>
                    <a:pt x="72" y="1004"/>
                    <a:pt x="73" y="1031"/>
                    <a:pt x="65" y="1040"/>
                  </a:cubicBezTo>
                  <a:cubicBezTo>
                    <a:pt x="57" y="1049"/>
                    <a:pt x="44" y="1056"/>
                    <a:pt x="28" y="1052"/>
                  </a:cubicBezTo>
                  <a:cubicBezTo>
                    <a:pt x="12" y="1047"/>
                    <a:pt x="12" y="1026"/>
                    <a:pt x="20" y="1006"/>
                  </a:cubicBezTo>
                  <a:cubicBezTo>
                    <a:pt x="28" y="986"/>
                    <a:pt x="37" y="973"/>
                    <a:pt x="35" y="965"/>
                  </a:cubicBezTo>
                  <a:cubicBezTo>
                    <a:pt x="32" y="957"/>
                    <a:pt x="29" y="945"/>
                    <a:pt x="37" y="937"/>
                  </a:cubicBezTo>
                  <a:cubicBezTo>
                    <a:pt x="45" y="929"/>
                    <a:pt x="36" y="920"/>
                    <a:pt x="31" y="913"/>
                  </a:cubicBezTo>
                  <a:cubicBezTo>
                    <a:pt x="26" y="906"/>
                    <a:pt x="27" y="875"/>
                    <a:pt x="27" y="857"/>
                  </a:cubicBezTo>
                  <a:cubicBezTo>
                    <a:pt x="26" y="840"/>
                    <a:pt x="28" y="755"/>
                    <a:pt x="27" y="724"/>
                  </a:cubicBezTo>
                  <a:cubicBezTo>
                    <a:pt x="26" y="692"/>
                    <a:pt x="23" y="598"/>
                    <a:pt x="28" y="572"/>
                  </a:cubicBezTo>
                  <a:cubicBezTo>
                    <a:pt x="32" y="546"/>
                    <a:pt x="28" y="526"/>
                    <a:pt x="28" y="526"/>
                  </a:cubicBezTo>
                  <a:cubicBezTo>
                    <a:pt x="28" y="526"/>
                    <a:pt x="18" y="531"/>
                    <a:pt x="18" y="522"/>
                  </a:cubicBezTo>
                  <a:cubicBezTo>
                    <a:pt x="18" y="512"/>
                    <a:pt x="22" y="510"/>
                    <a:pt x="17" y="493"/>
                  </a:cubicBezTo>
                  <a:cubicBezTo>
                    <a:pt x="13" y="476"/>
                    <a:pt x="12" y="460"/>
                    <a:pt x="7" y="447"/>
                  </a:cubicBezTo>
                  <a:cubicBezTo>
                    <a:pt x="1" y="434"/>
                    <a:pt x="0" y="412"/>
                    <a:pt x="7" y="405"/>
                  </a:cubicBezTo>
                  <a:cubicBezTo>
                    <a:pt x="13" y="398"/>
                    <a:pt x="4" y="361"/>
                    <a:pt x="9" y="332"/>
                  </a:cubicBezTo>
                  <a:cubicBezTo>
                    <a:pt x="15" y="304"/>
                    <a:pt x="19" y="258"/>
                    <a:pt x="20" y="233"/>
                  </a:cubicBezTo>
                  <a:cubicBezTo>
                    <a:pt x="20" y="209"/>
                    <a:pt x="21" y="191"/>
                    <a:pt x="53" y="183"/>
                  </a:cubicBezTo>
                  <a:cubicBezTo>
                    <a:pt x="85" y="175"/>
                    <a:pt x="109" y="166"/>
                    <a:pt x="113" y="159"/>
                  </a:cubicBezTo>
                  <a:cubicBezTo>
                    <a:pt x="118" y="153"/>
                    <a:pt x="119" y="135"/>
                    <a:pt x="118" y="127"/>
                  </a:cubicBezTo>
                  <a:cubicBezTo>
                    <a:pt x="117" y="119"/>
                    <a:pt x="117" y="113"/>
                    <a:pt x="117" y="108"/>
                  </a:cubicBezTo>
                  <a:cubicBezTo>
                    <a:pt x="117" y="103"/>
                    <a:pt x="107" y="110"/>
                    <a:pt x="105" y="102"/>
                  </a:cubicBezTo>
                  <a:cubicBezTo>
                    <a:pt x="103" y="93"/>
                    <a:pt x="102" y="75"/>
                    <a:pt x="103" y="73"/>
                  </a:cubicBezTo>
                  <a:cubicBezTo>
                    <a:pt x="105" y="72"/>
                    <a:pt x="106" y="72"/>
                    <a:pt x="108" y="72"/>
                  </a:cubicBezTo>
                  <a:cubicBezTo>
                    <a:pt x="108" y="69"/>
                    <a:pt x="107" y="52"/>
                    <a:pt x="108" y="33"/>
                  </a:cubicBezTo>
                  <a:cubicBezTo>
                    <a:pt x="109" y="16"/>
                    <a:pt x="127" y="2"/>
                    <a:pt x="159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27" y="1487"/>
              <a:ext cx="43" cy="40"/>
            </a:xfrm>
            <a:custGeom>
              <a:avLst/>
              <a:gdLst>
                <a:gd name="T0" fmla="*/ 9 w 37"/>
                <a:gd name="T1" fmla="*/ 35 h 35"/>
                <a:gd name="T2" fmla="*/ 9 w 37"/>
                <a:gd name="T3" fmla="*/ 11 h 35"/>
                <a:gd name="T4" fmla="*/ 37 w 37"/>
                <a:gd name="T5" fmla="*/ 8 h 35"/>
                <a:gd name="T6" fmla="*/ 15 w 37"/>
                <a:gd name="T7" fmla="*/ 14 h 35"/>
                <a:gd name="T8" fmla="*/ 9 w 37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5">
                  <a:moveTo>
                    <a:pt x="9" y="35"/>
                  </a:moveTo>
                  <a:cubicBezTo>
                    <a:pt x="9" y="35"/>
                    <a:pt x="0" y="22"/>
                    <a:pt x="9" y="11"/>
                  </a:cubicBezTo>
                  <a:cubicBezTo>
                    <a:pt x="17" y="0"/>
                    <a:pt x="37" y="8"/>
                    <a:pt x="37" y="8"/>
                  </a:cubicBezTo>
                  <a:cubicBezTo>
                    <a:pt x="37" y="8"/>
                    <a:pt x="23" y="8"/>
                    <a:pt x="15" y="14"/>
                  </a:cubicBezTo>
                  <a:cubicBezTo>
                    <a:pt x="8" y="20"/>
                    <a:pt x="10" y="24"/>
                    <a:pt x="9" y="35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10" y="1540"/>
              <a:ext cx="48" cy="17"/>
            </a:xfrm>
            <a:custGeom>
              <a:avLst/>
              <a:gdLst>
                <a:gd name="T0" fmla="*/ 0 w 42"/>
                <a:gd name="T1" fmla="*/ 14 h 15"/>
                <a:gd name="T2" fmla="*/ 20 w 42"/>
                <a:gd name="T3" fmla="*/ 0 h 15"/>
                <a:gd name="T4" fmla="*/ 42 w 42"/>
                <a:gd name="T5" fmla="*/ 15 h 15"/>
                <a:gd name="T6" fmla="*/ 19 w 42"/>
                <a:gd name="T7" fmla="*/ 8 h 15"/>
                <a:gd name="T8" fmla="*/ 0 w 42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">
                  <a:moveTo>
                    <a:pt x="0" y="14"/>
                  </a:moveTo>
                  <a:cubicBezTo>
                    <a:pt x="0" y="14"/>
                    <a:pt x="0" y="0"/>
                    <a:pt x="20" y="0"/>
                  </a:cubicBezTo>
                  <a:cubicBezTo>
                    <a:pt x="39" y="0"/>
                    <a:pt x="42" y="15"/>
                    <a:pt x="42" y="15"/>
                  </a:cubicBezTo>
                  <a:cubicBezTo>
                    <a:pt x="42" y="15"/>
                    <a:pt x="32" y="7"/>
                    <a:pt x="19" y="8"/>
                  </a:cubicBezTo>
                  <a:cubicBezTo>
                    <a:pt x="6" y="8"/>
                    <a:pt x="6" y="8"/>
                    <a:pt x="0" y="14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97" y="1107"/>
              <a:ext cx="130" cy="339"/>
            </a:xfrm>
            <a:custGeom>
              <a:avLst/>
              <a:gdLst>
                <a:gd name="T0" fmla="*/ 109 w 113"/>
                <a:gd name="T1" fmla="*/ 0 h 295"/>
                <a:gd name="T2" fmla="*/ 113 w 113"/>
                <a:gd name="T3" fmla="*/ 8 h 295"/>
                <a:gd name="T4" fmla="*/ 97 w 113"/>
                <a:gd name="T5" fmla="*/ 138 h 295"/>
                <a:gd name="T6" fmla="*/ 103 w 113"/>
                <a:gd name="T7" fmla="*/ 294 h 295"/>
                <a:gd name="T8" fmla="*/ 72 w 113"/>
                <a:gd name="T9" fmla="*/ 295 h 295"/>
                <a:gd name="T10" fmla="*/ 0 w 113"/>
                <a:gd name="T11" fmla="*/ 280 h 295"/>
                <a:gd name="T12" fmla="*/ 15 w 113"/>
                <a:gd name="T13" fmla="*/ 247 h 295"/>
                <a:gd name="T14" fmla="*/ 36 w 113"/>
                <a:gd name="T15" fmla="*/ 78 h 295"/>
                <a:gd name="T16" fmla="*/ 36 w 113"/>
                <a:gd name="T17" fmla="*/ 16 h 295"/>
                <a:gd name="T18" fmla="*/ 38 w 113"/>
                <a:gd name="T19" fmla="*/ 13 h 295"/>
                <a:gd name="T20" fmla="*/ 42 w 113"/>
                <a:gd name="T21" fmla="*/ 4 h 295"/>
                <a:gd name="T22" fmla="*/ 78 w 113"/>
                <a:gd name="T23" fmla="*/ 33 h 295"/>
                <a:gd name="T24" fmla="*/ 109 w 113"/>
                <a:gd name="T2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295">
                  <a:moveTo>
                    <a:pt x="109" y="0"/>
                  </a:moveTo>
                  <a:cubicBezTo>
                    <a:pt x="109" y="3"/>
                    <a:pt x="111" y="5"/>
                    <a:pt x="113" y="8"/>
                  </a:cubicBezTo>
                  <a:cubicBezTo>
                    <a:pt x="109" y="29"/>
                    <a:pt x="100" y="92"/>
                    <a:pt x="97" y="138"/>
                  </a:cubicBezTo>
                  <a:cubicBezTo>
                    <a:pt x="93" y="191"/>
                    <a:pt x="103" y="294"/>
                    <a:pt x="103" y="294"/>
                  </a:cubicBezTo>
                  <a:cubicBezTo>
                    <a:pt x="103" y="294"/>
                    <a:pt x="96" y="295"/>
                    <a:pt x="72" y="295"/>
                  </a:cubicBezTo>
                  <a:cubicBezTo>
                    <a:pt x="48" y="295"/>
                    <a:pt x="0" y="280"/>
                    <a:pt x="0" y="280"/>
                  </a:cubicBezTo>
                  <a:cubicBezTo>
                    <a:pt x="0" y="280"/>
                    <a:pt x="8" y="266"/>
                    <a:pt x="15" y="247"/>
                  </a:cubicBezTo>
                  <a:cubicBezTo>
                    <a:pt x="21" y="228"/>
                    <a:pt x="33" y="147"/>
                    <a:pt x="36" y="78"/>
                  </a:cubicBezTo>
                  <a:cubicBezTo>
                    <a:pt x="38" y="43"/>
                    <a:pt x="38" y="26"/>
                    <a:pt x="36" y="16"/>
                  </a:cubicBezTo>
                  <a:cubicBezTo>
                    <a:pt x="37" y="15"/>
                    <a:pt x="38" y="14"/>
                    <a:pt x="38" y="13"/>
                  </a:cubicBezTo>
                  <a:cubicBezTo>
                    <a:pt x="40" y="11"/>
                    <a:pt x="41" y="8"/>
                    <a:pt x="42" y="4"/>
                  </a:cubicBezTo>
                  <a:cubicBezTo>
                    <a:pt x="49" y="18"/>
                    <a:pt x="67" y="33"/>
                    <a:pt x="78" y="33"/>
                  </a:cubicBezTo>
                  <a:cubicBezTo>
                    <a:pt x="88" y="33"/>
                    <a:pt x="102" y="12"/>
                    <a:pt x="109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57" y="1148"/>
              <a:ext cx="53" cy="334"/>
            </a:xfrm>
            <a:custGeom>
              <a:avLst/>
              <a:gdLst>
                <a:gd name="T0" fmla="*/ 0 w 46"/>
                <a:gd name="T1" fmla="*/ 13 h 290"/>
                <a:gd name="T2" fmla="*/ 23 w 46"/>
                <a:gd name="T3" fmla="*/ 0 h 290"/>
                <a:gd name="T4" fmla="*/ 46 w 46"/>
                <a:gd name="T5" fmla="*/ 13 h 290"/>
                <a:gd name="T6" fmla="*/ 31 w 46"/>
                <a:gd name="T7" fmla="*/ 20 h 290"/>
                <a:gd name="T8" fmla="*/ 37 w 46"/>
                <a:gd name="T9" fmla="*/ 120 h 290"/>
                <a:gd name="T10" fmla="*/ 36 w 46"/>
                <a:gd name="T11" fmla="*/ 266 h 290"/>
                <a:gd name="T12" fmla="*/ 17 w 46"/>
                <a:gd name="T13" fmla="*/ 267 h 290"/>
                <a:gd name="T14" fmla="*/ 16 w 46"/>
                <a:gd name="T15" fmla="*/ 100 h 290"/>
                <a:gd name="T16" fmla="*/ 18 w 46"/>
                <a:gd name="T17" fmla="*/ 21 h 290"/>
                <a:gd name="T18" fmla="*/ 0 w 46"/>
                <a:gd name="T19" fmla="*/ 1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90">
                  <a:moveTo>
                    <a:pt x="0" y="13"/>
                  </a:moveTo>
                  <a:cubicBezTo>
                    <a:pt x="0" y="13"/>
                    <a:pt x="9" y="0"/>
                    <a:pt x="23" y="0"/>
                  </a:cubicBezTo>
                  <a:cubicBezTo>
                    <a:pt x="37" y="0"/>
                    <a:pt x="46" y="13"/>
                    <a:pt x="46" y="13"/>
                  </a:cubicBezTo>
                  <a:cubicBezTo>
                    <a:pt x="46" y="13"/>
                    <a:pt x="31" y="9"/>
                    <a:pt x="31" y="20"/>
                  </a:cubicBezTo>
                  <a:cubicBezTo>
                    <a:pt x="32" y="30"/>
                    <a:pt x="37" y="85"/>
                    <a:pt x="37" y="120"/>
                  </a:cubicBezTo>
                  <a:cubicBezTo>
                    <a:pt x="37" y="156"/>
                    <a:pt x="40" y="249"/>
                    <a:pt x="36" y="266"/>
                  </a:cubicBezTo>
                  <a:cubicBezTo>
                    <a:pt x="32" y="284"/>
                    <a:pt x="20" y="290"/>
                    <a:pt x="17" y="267"/>
                  </a:cubicBezTo>
                  <a:cubicBezTo>
                    <a:pt x="15" y="245"/>
                    <a:pt x="15" y="123"/>
                    <a:pt x="16" y="100"/>
                  </a:cubicBezTo>
                  <a:cubicBezTo>
                    <a:pt x="16" y="76"/>
                    <a:pt x="20" y="27"/>
                    <a:pt x="18" y="21"/>
                  </a:cubicBezTo>
                  <a:cubicBezTo>
                    <a:pt x="15" y="14"/>
                    <a:pt x="8" y="9"/>
                    <a:pt x="0" y="1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67544" y="195486"/>
            <a:ext cx="288032" cy="288032"/>
          </a:xfrm>
          <a:prstGeom prst="ellipse">
            <a:avLst/>
          </a:prstGeom>
          <a:solidFill>
            <a:srgbClr val="00B0F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1981" tIns="91416" rIns="71981" bIns="91416" numCol="1" anchor="ctr" anchorCtr="1" compatLnSpc="1">
            <a:prstTxWarp prst="textNoShape">
              <a:avLst/>
            </a:prstTxWarp>
          </a:bodyPr>
          <a:lstStyle/>
          <a:p>
            <a:endParaRPr lang="en-US" sz="33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8028384" y="0"/>
            <a:ext cx="1080120" cy="854738"/>
            <a:chOff x="3470275" y="1762126"/>
            <a:chExt cx="4992688" cy="3668713"/>
          </a:xfrm>
        </p:grpSpPr>
        <p:sp>
          <p:nvSpPr>
            <p:cNvPr id="77" name="Freeform 1377"/>
            <p:cNvSpPr>
              <a:spLocks/>
            </p:cNvSpPr>
            <p:nvPr/>
          </p:nvSpPr>
          <p:spPr bwMode="auto">
            <a:xfrm>
              <a:off x="6851651" y="4027487"/>
              <a:ext cx="971551" cy="1077913"/>
            </a:xfrm>
            <a:custGeom>
              <a:avLst/>
              <a:gdLst>
                <a:gd name="T0" fmla="*/ 579 w 612"/>
                <a:gd name="T1" fmla="*/ 0 h 679"/>
                <a:gd name="T2" fmla="*/ 591 w 612"/>
                <a:gd name="T3" fmla="*/ 2 h 679"/>
                <a:gd name="T4" fmla="*/ 602 w 612"/>
                <a:gd name="T5" fmla="*/ 8 h 679"/>
                <a:gd name="T6" fmla="*/ 610 w 612"/>
                <a:gd name="T7" fmla="*/ 19 h 679"/>
                <a:gd name="T8" fmla="*/ 612 w 612"/>
                <a:gd name="T9" fmla="*/ 30 h 679"/>
                <a:gd name="T10" fmla="*/ 611 w 612"/>
                <a:gd name="T11" fmla="*/ 43 h 679"/>
                <a:gd name="T12" fmla="*/ 604 w 612"/>
                <a:gd name="T13" fmla="*/ 54 h 679"/>
                <a:gd name="T14" fmla="*/ 55 w 612"/>
                <a:gd name="T15" fmla="*/ 668 h 679"/>
                <a:gd name="T16" fmla="*/ 45 w 612"/>
                <a:gd name="T17" fmla="*/ 677 h 679"/>
                <a:gd name="T18" fmla="*/ 33 w 612"/>
                <a:gd name="T19" fmla="*/ 679 h 679"/>
                <a:gd name="T20" fmla="*/ 21 w 612"/>
                <a:gd name="T21" fmla="*/ 678 h 679"/>
                <a:gd name="T22" fmla="*/ 10 w 612"/>
                <a:gd name="T23" fmla="*/ 672 h 679"/>
                <a:gd name="T24" fmla="*/ 2 w 612"/>
                <a:gd name="T25" fmla="*/ 661 h 679"/>
                <a:gd name="T26" fmla="*/ 0 w 612"/>
                <a:gd name="T27" fmla="*/ 649 h 679"/>
                <a:gd name="T28" fmla="*/ 1 w 612"/>
                <a:gd name="T29" fmla="*/ 637 h 679"/>
                <a:gd name="T30" fmla="*/ 8 w 612"/>
                <a:gd name="T31" fmla="*/ 627 h 679"/>
                <a:gd name="T32" fmla="*/ 557 w 612"/>
                <a:gd name="T33" fmla="*/ 11 h 679"/>
                <a:gd name="T34" fmla="*/ 567 w 612"/>
                <a:gd name="T35" fmla="*/ 3 h 679"/>
                <a:gd name="T36" fmla="*/ 579 w 612"/>
                <a:gd name="T37" fmla="*/ 0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2" h="679">
                  <a:moveTo>
                    <a:pt x="579" y="0"/>
                  </a:moveTo>
                  <a:lnTo>
                    <a:pt x="591" y="2"/>
                  </a:lnTo>
                  <a:lnTo>
                    <a:pt x="602" y="8"/>
                  </a:lnTo>
                  <a:lnTo>
                    <a:pt x="610" y="19"/>
                  </a:lnTo>
                  <a:lnTo>
                    <a:pt x="612" y="30"/>
                  </a:lnTo>
                  <a:lnTo>
                    <a:pt x="611" y="43"/>
                  </a:lnTo>
                  <a:lnTo>
                    <a:pt x="604" y="54"/>
                  </a:lnTo>
                  <a:lnTo>
                    <a:pt x="55" y="668"/>
                  </a:lnTo>
                  <a:lnTo>
                    <a:pt x="45" y="677"/>
                  </a:lnTo>
                  <a:lnTo>
                    <a:pt x="33" y="679"/>
                  </a:lnTo>
                  <a:lnTo>
                    <a:pt x="21" y="678"/>
                  </a:lnTo>
                  <a:lnTo>
                    <a:pt x="10" y="672"/>
                  </a:lnTo>
                  <a:lnTo>
                    <a:pt x="2" y="661"/>
                  </a:lnTo>
                  <a:lnTo>
                    <a:pt x="0" y="649"/>
                  </a:lnTo>
                  <a:lnTo>
                    <a:pt x="1" y="637"/>
                  </a:lnTo>
                  <a:lnTo>
                    <a:pt x="8" y="627"/>
                  </a:lnTo>
                  <a:lnTo>
                    <a:pt x="557" y="11"/>
                  </a:lnTo>
                  <a:lnTo>
                    <a:pt x="567" y="3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FFFFFF">
                <a:alpha val="26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1379"/>
            <p:cNvSpPr>
              <a:spLocks/>
            </p:cNvSpPr>
            <p:nvPr/>
          </p:nvSpPr>
          <p:spPr bwMode="auto">
            <a:xfrm>
              <a:off x="4114800" y="2333626"/>
              <a:ext cx="3705225" cy="2438400"/>
            </a:xfrm>
            <a:custGeom>
              <a:avLst/>
              <a:gdLst>
                <a:gd name="T0" fmla="*/ 80 w 2334"/>
                <a:gd name="T1" fmla="*/ 0 h 1536"/>
                <a:gd name="T2" fmla="*/ 2253 w 2334"/>
                <a:gd name="T3" fmla="*/ 0 h 1536"/>
                <a:gd name="T4" fmla="*/ 2274 w 2334"/>
                <a:gd name="T5" fmla="*/ 2 h 1536"/>
                <a:gd name="T6" fmla="*/ 2293 w 2334"/>
                <a:gd name="T7" fmla="*/ 11 h 1536"/>
                <a:gd name="T8" fmla="*/ 2310 w 2334"/>
                <a:gd name="T9" fmla="*/ 24 h 1536"/>
                <a:gd name="T10" fmla="*/ 2322 w 2334"/>
                <a:gd name="T11" fmla="*/ 40 h 1536"/>
                <a:gd name="T12" fmla="*/ 2330 w 2334"/>
                <a:gd name="T13" fmla="*/ 60 h 1536"/>
                <a:gd name="T14" fmla="*/ 2334 w 2334"/>
                <a:gd name="T15" fmla="*/ 81 h 1536"/>
                <a:gd name="T16" fmla="*/ 2334 w 2334"/>
                <a:gd name="T17" fmla="*/ 1456 h 1536"/>
                <a:gd name="T18" fmla="*/ 2330 w 2334"/>
                <a:gd name="T19" fmla="*/ 1476 h 1536"/>
                <a:gd name="T20" fmla="*/ 2322 w 2334"/>
                <a:gd name="T21" fmla="*/ 1496 h 1536"/>
                <a:gd name="T22" fmla="*/ 2310 w 2334"/>
                <a:gd name="T23" fmla="*/ 1512 h 1536"/>
                <a:gd name="T24" fmla="*/ 2293 w 2334"/>
                <a:gd name="T25" fmla="*/ 1525 h 1536"/>
                <a:gd name="T26" fmla="*/ 2274 w 2334"/>
                <a:gd name="T27" fmla="*/ 1533 h 1536"/>
                <a:gd name="T28" fmla="*/ 2253 w 2334"/>
                <a:gd name="T29" fmla="*/ 1536 h 1536"/>
                <a:gd name="T30" fmla="*/ 80 w 2334"/>
                <a:gd name="T31" fmla="*/ 1536 h 1536"/>
                <a:gd name="T32" fmla="*/ 60 w 2334"/>
                <a:gd name="T33" fmla="*/ 1533 h 1536"/>
                <a:gd name="T34" fmla="*/ 39 w 2334"/>
                <a:gd name="T35" fmla="*/ 1525 h 1536"/>
                <a:gd name="T36" fmla="*/ 24 w 2334"/>
                <a:gd name="T37" fmla="*/ 1512 h 1536"/>
                <a:gd name="T38" fmla="*/ 11 w 2334"/>
                <a:gd name="T39" fmla="*/ 1496 h 1536"/>
                <a:gd name="T40" fmla="*/ 2 w 2334"/>
                <a:gd name="T41" fmla="*/ 1476 h 1536"/>
                <a:gd name="T42" fmla="*/ 0 w 2334"/>
                <a:gd name="T43" fmla="*/ 1456 h 1536"/>
                <a:gd name="T44" fmla="*/ 0 w 2334"/>
                <a:gd name="T45" fmla="*/ 81 h 1536"/>
                <a:gd name="T46" fmla="*/ 2 w 2334"/>
                <a:gd name="T47" fmla="*/ 60 h 1536"/>
                <a:gd name="T48" fmla="*/ 11 w 2334"/>
                <a:gd name="T49" fmla="*/ 40 h 1536"/>
                <a:gd name="T50" fmla="*/ 24 w 2334"/>
                <a:gd name="T51" fmla="*/ 24 h 1536"/>
                <a:gd name="T52" fmla="*/ 39 w 2334"/>
                <a:gd name="T53" fmla="*/ 11 h 1536"/>
                <a:gd name="T54" fmla="*/ 60 w 2334"/>
                <a:gd name="T55" fmla="*/ 2 h 1536"/>
                <a:gd name="T56" fmla="*/ 80 w 2334"/>
                <a:gd name="T57" fmla="*/ 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34" h="1536">
                  <a:moveTo>
                    <a:pt x="80" y="0"/>
                  </a:moveTo>
                  <a:lnTo>
                    <a:pt x="2253" y="0"/>
                  </a:lnTo>
                  <a:lnTo>
                    <a:pt x="2274" y="2"/>
                  </a:lnTo>
                  <a:lnTo>
                    <a:pt x="2293" y="11"/>
                  </a:lnTo>
                  <a:lnTo>
                    <a:pt x="2310" y="24"/>
                  </a:lnTo>
                  <a:lnTo>
                    <a:pt x="2322" y="40"/>
                  </a:lnTo>
                  <a:lnTo>
                    <a:pt x="2330" y="60"/>
                  </a:lnTo>
                  <a:lnTo>
                    <a:pt x="2334" y="81"/>
                  </a:lnTo>
                  <a:lnTo>
                    <a:pt x="2334" y="1456"/>
                  </a:lnTo>
                  <a:lnTo>
                    <a:pt x="2330" y="1476"/>
                  </a:lnTo>
                  <a:lnTo>
                    <a:pt x="2322" y="1496"/>
                  </a:lnTo>
                  <a:lnTo>
                    <a:pt x="2310" y="1512"/>
                  </a:lnTo>
                  <a:lnTo>
                    <a:pt x="2293" y="1525"/>
                  </a:lnTo>
                  <a:lnTo>
                    <a:pt x="2274" y="1533"/>
                  </a:lnTo>
                  <a:lnTo>
                    <a:pt x="2253" y="1536"/>
                  </a:lnTo>
                  <a:lnTo>
                    <a:pt x="80" y="1536"/>
                  </a:lnTo>
                  <a:lnTo>
                    <a:pt x="60" y="1533"/>
                  </a:lnTo>
                  <a:lnTo>
                    <a:pt x="39" y="1525"/>
                  </a:lnTo>
                  <a:lnTo>
                    <a:pt x="24" y="1512"/>
                  </a:lnTo>
                  <a:lnTo>
                    <a:pt x="11" y="1496"/>
                  </a:lnTo>
                  <a:lnTo>
                    <a:pt x="2" y="1476"/>
                  </a:lnTo>
                  <a:lnTo>
                    <a:pt x="0" y="1456"/>
                  </a:lnTo>
                  <a:lnTo>
                    <a:pt x="0" y="81"/>
                  </a:lnTo>
                  <a:lnTo>
                    <a:pt x="2" y="60"/>
                  </a:lnTo>
                  <a:lnTo>
                    <a:pt x="11" y="40"/>
                  </a:lnTo>
                  <a:lnTo>
                    <a:pt x="24" y="24"/>
                  </a:lnTo>
                  <a:lnTo>
                    <a:pt x="39" y="11"/>
                  </a:lnTo>
                  <a:lnTo>
                    <a:pt x="60" y="2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43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Rectangle 1380"/>
            <p:cNvSpPr>
              <a:spLocks noChangeArrowheads="1"/>
            </p:cNvSpPr>
            <p:nvPr/>
          </p:nvSpPr>
          <p:spPr bwMode="auto">
            <a:xfrm>
              <a:off x="4306888" y="2587626"/>
              <a:ext cx="3319463" cy="1785938"/>
            </a:xfrm>
            <a:prstGeom prst="rect">
              <a:avLst/>
            </a:prstGeom>
            <a:solidFill>
              <a:srgbClr val="FF4A45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Rectangle 1382"/>
            <p:cNvSpPr>
              <a:spLocks noChangeArrowheads="1"/>
            </p:cNvSpPr>
            <p:nvPr/>
          </p:nvSpPr>
          <p:spPr bwMode="auto">
            <a:xfrm>
              <a:off x="5888038" y="4484688"/>
              <a:ext cx="157163" cy="157163"/>
            </a:xfrm>
            <a:prstGeom prst="rect">
              <a:avLst/>
            </a:prstGeom>
            <a:solidFill>
              <a:srgbClr val="DEFFF3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1384"/>
            <p:cNvSpPr>
              <a:spLocks/>
            </p:cNvSpPr>
            <p:nvPr/>
          </p:nvSpPr>
          <p:spPr bwMode="auto">
            <a:xfrm>
              <a:off x="3470275" y="5194301"/>
              <a:ext cx="4992688" cy="236538"/>
            </a:xfrm>
            <a:custGeom>
              <a:avLst/>
              <a:gdLst>
                <a:gd name="T0" fmla="*/ 0 w 3145"/>
                <a:gd name="T1" fmla="*/ 0 h 149"/>
                <a:gd name="T2" fmla="*/ 3145 w 3145"/>
                <a:gd name="T3" fmla="*/ 0 h 149"/>
                <a:gd name="T4" fmla="*/ 3145 w 3145"/>
                <a:gd name="T5" fmla="*/ 90 h 149"/>
                <a:gd name="T6" fmla="*/ 3143 w 3145"/>
                <a:gd name="T7" fmla="*/ 109 h 149"/>
                <a:gd name="T8" fmla="*/ 3134 w 3145"/>
                <a:gd name="T9" fmla="*/ 125 h 149"/>
                <a:gd name="T10" fmla="*/ 3121 w 3145"/>
                <a:gd name="T11" fmla="*/ 138 h 149"/>
                <a:gd name="T12" fmla="*/ 3106 w 3145"/>
                <a:gd name="T13" fmla="*/ 146 h 149"/>
                <a:gd name="T14" fmla="*/ 3086 w 3145"/>
                <a:gd name="T15" fmla="*/ 149 h 149"/>
                <a:gd name="T16" fmla="*/ 58 w 3145"/>
                <a:gd name="T17" fmla="*/ 149 h 149"/>
                <a:gd name="T18" fmla="*/ 40 w 3145"/>
                <a:gd name="T19" fmla="*/ 146 h 149"/>
                <a:gd name="T20" fmla="*/ 25 w 3145"/>
                <a:gd name="T21" fmla="*/ 138 h 149"/>
                <a:gd name="T22" fmla="*/ 12 w 3145"/>
                <a:gd name="T23" fmla="*/ 125 h 149"/>
                <a:gd name="T24" fmla="*/ 3 w 3145"/>
                <a:gd name="T25" fmla="*/ 109 h 149"/>
                <a:gd name="T26" fmla="*/ 0 w 3145"/>
                <a:gd name="T27" fmla="*/ 90 h 149"/>
                <a:gd name="T28" fmla="*/ 0 w 3145"/>
                <a:gd name="T2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45" h="149">
                  <a:moveTo>
                    <a:pt x="0" y="0"/>
                  </a:moveTo>
                  <a:lnTo>
                    <a:pt x="3145" y="0"/>
                  </a:lnTo>
                  <a:lnTo>
                    <a:pt x="3145" y="90"/>
                  </a:lnTo>
                  <a:lnTo>
                    <a:pt x="3143" y="109"/>
                  </a:lnTo>
                  <a:lnTo>
                    <a:pt x="3134" y="125"/>
                  </a:lnTo>
                  <a:lnTo>
                    <a:pt x="3121" y="138"/>
                  </a:lnTo>
                  <a:lnTo>
                    <a:pt x="3106" y="146"/>
                  </a:lnTo>
                  <a:lnTo>
                    <a:pt x="3086" y="149"/>
                  </a:lnTo>
                  <a:lnTo>
                    <a:pt x="58" y="149"/>
                  </a:lnTo>
                  <a:lnTo>
                    <a:pt x="40" y="146"/>
                  </a:lnTo>
                  <a:lnTo>
                    <a:pt x="25" y="138"/>
                  </a:lnTo>
                  <a:lnTo>
                    <a:pt x="12" y="125"/>
                  </a:lnTo>
                  <a:lnTo>
                    <a:pt x="3" y="109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C2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Rectangle 1385"/>
            <p:cNvSpPr>
              <a:spLocks noChangeArrowheads="1"/>
            </p:cNvSpPr>
            <p:nvPr/>
          </p:nvSpPr>
          <p:spPr bwMode="auto">
            <a:xfrm>
              <a:off x="5462588" y="5316538"/>
              <a:ext cx="1009650" cy="6508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83" name="Group 100"/>
            <p:cNvGrpSpPr/>
            <p:nvPr/>
          </p:nvGrpSpPr>
          <p:grpSpPr>
            <a:xfrm>
              <a:off x="3470275" y="4772026"/>
              <a:ext cx="4992688" cy="493713"/>
              <a:chOff x="3470275" y="4772026"/>
              <a:chExt cx="4992688" cy="493713"/>
            </a:xfrm>
            <a:solidFill>
              <a:srgbClr val="FFFFFF"/>
            </a:solidFill>
          </p:grpSpPr>
          <p:sp>
            <p:nvSpPr>
              <p:cNvPr id="105" name="Freeform 1383"/>
              <p:cNvSpPr>
                <a:spLocks/>
              </p:cNvSpPr>
              <p:nvPr/>
            </p:nvSpPr>
            <p:spPr bwMode="auto">
              <a:xfrm>
                <a:off x="3470275" y="4772026"/>
                <a:ext cx="4992688" cy="422275"/>
              </a:xfrm>
              <a:custGeom>
                <a:avLst/>
                <a:gdLst>
                  <a:gd name="T0" fmla="*/ 406 w 3145"/>
                  <a:gd name="T1" fmla="*/ 0 h 266"/>
                  <a:gd name="T2" fmla="*/ 2740 w 3145"/>
                  <a:gd name="T3" fmla="*/ 0 h 266"/>
                  <a:gd name="T4" fmla="*/ 3145 w 3145"/>
                  <a:gd name="T5" fmla="*/ 266 h 266"/>
                  <a:gd name="T6" fmla="*/ 0 w 3145"/>
                  <a:gd name="T7" fmla="*/ 266 h 266"/>
                  <a:gd name="T8" fmla="*/ 406 w 3145"/>
                  <a:gd name="T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45" h="266">
                    <a:moveTo>
                      <a:pt x="406" y="0"/>
                    </a:moveTo>
                    <a:lnTo>
                      <a:pt x="2740" y="0"/>
                    </a:lnTo>
                    <a:lnTo>
                      <a:pt x="3145" y="266"/>
                    </a:lnTo>
                    <a:lnTo>
                      <a:pt x="0" y="266"/>
                    </a:lnTo>
                    <a:lnTo>
                      <a:pt x="40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Rectangle 1386"/>
              <p:cNvSpPr>
                <a:spLocks noChangeArrowheads="1"/>
              </p:cNvSpPr>
              <p:nvPr/>
            </p:nvSpPr>
            <p:spPr bwMode="auto">
              <a:xfrm>
                <a:off x="3470275" y="5194301"/>
                <a:ext cx="4992688" cy="7143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4" name="Freeform 1387"/>
            <p:cNvSpPr>
              <a:spLocks/>
            </p:cNvSpPr>
            <p:nvPr/>
          </p:nvSpPr>
          <p:spPr bwMode="auto">
            <a:xfrm>
              <a:off x="4114800" y="2312988"/>
              <a:ext cx="3705225" cy="2459038"/>
            </a:xfrm>
            <a:custGeom>
              <a:avLst/>
              <a:gdLst>
                <a:gd name="T0" fmla="*/ 80 w 2334"/>
                <a:gd name="T1" fmla="*/ 0 h 1549"/>
                <a:gd name="T2" fmla="*/ 2253 w 2334"/>
                <a:gd name="T3" fmla="*/ 0 h 1549"/>
                <a:gd name="T4" fmla="*/ 2274 w 2334"/>
                <a:gd name="T5" fmla="*/ 3 h 1549"/>
                <a:gd name="T6" fmla="*/ 2293 w 2334"/>
                <a:gd name="T7" fmla="*/ 10 h 1549"/>
                <a:gd name="T8" fmla="*/ 2310 w 2334"/>
                <a:gd name="T9" fmla="*/ 24 h 1549"/>
                <a:gd name="T10" fmla="*/ 2322 w 2334"/>
                <a:gd name="T11" fmla="*/ 40 h 1549"/>
                <a:gd name="T12" fmla="*/ 2330 w 2334"/>
                <a:gd name="T13" fmla="*/ 59 h 1549"/>
                <a:gd name="T14" fmla="*/ 2334 w 2334"/>
                <a:gd name="T15" fmla="*/ 81 h 1549"/>
                <a:gd name="T16" fmla="*/ 2334 w 2334"/>
                <a:gd name="T17" fmla="*/ 1469 h 1549"/>
                <a:gd name="T18" fmla="*/ 2330 w 2334"/>
                <a:gd name="T19" fmla="*/ 1489 h 1549"/>
                <a:gd name="T20" fmla="*/ 2322 w 2334"/>
                <a:gd name="T21" fmla="*/ 1509 h 1549"/>
                <a:gd name="T22" fmla="*/ 2310 w 2334"/>
                <a:gd name="T23" fmla="*/ 1525 h 1549"/>
                <a:gd name="T24" fmla="*/ 2293 w 2334"/>
                <a:gd name="T25" fmla="*/ 1538 h 1549"/>
                <a:gd name="T26" fmla="*/ 2274 w 2334"/>
                <a:gd name="T27" fmla="*/ 1546 h 1549"/>
                <a:gd name="T28" fmla="*/ 2253 w 2334"/>
                <a:gd name="T29" fmla="*/ 1549 h 1549"/>
                <a:gd name="T30" fmla="*/ 80 w 2334"/>
                <a:gd name="T31" fmla="*/ 1549 h 1549"/>
                <a:gd name="T32" fmla="*/ 60 w 2334"/>
                <a:gd name="T33" fmla="*/ 1546 h 1549"/>
                <a:gd name="T34" fmla="*/ 39 w 2334"/>
                <a:gd name="T35" fmla="*/ 1538 h 1549"/>
                <a:gd name="T36" fmla="*/ 24 w 2334"/>
                <a:gd name="T37" fmla="*/ 1525 h 1549"/>
                <a:gd name="T38" fmla="*/ 11 w 2334"/>
                <a:gd name="T39" fmla="*/ 1509 h 1549"/>
                <a:gd name="T40" fmla="*/ 2 w 2334"/>
                <a:gd name="T41" fmla="*/ 1489 h 1549"/>
                <a:gd name="T42" fmla="*/ 0 w 2334"/>
                <a:gd name="T43" fmla="*/ 1469 h 1549"/>
                <a:gd name="T44" fmla="*/ 0 w 2334"/>
                <a:gd name="T45" fmla="*/ 81 h 1549"/>
                <a:gd name="T46" fmla="*/ 2 w 2334"/>
                <a:gd name="T47" fmla="*/ 59 h 1549"/>
                <a:gd name="T48" fmla="*/ 11 w 2334"/>
                <a:gd name="T49" fmla="*/ 40 h 1549"/>
                <a:gd name="T50" fmla="*/ 24 w 2334"/>
                <a:gd name="T51" fmla="*/ 24 h 1549"/>
                <a:gd name="T52" fmla="*/ 39 w 2334"/>
                <a:gd name="T53" fmla="*/ 10 h 1549"/>
                <a:gd name="T54" fmla="*/ 60 w 2334"/>
                <a:gd name="T55" fmla="*/ 3 h 1549"/>
                <a:gd name="T56" fmla="*/ 80 w 2334"/>
                <a:gd name="T57" fmla="*/ 0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34" h="1549">
                  <a:moveTo>
                    <a:pt x="80" y="0"/>
                  </a:moveTo>
                  <a:lnTo>
                    <a:pt x="2253" y="0"/>
                  </a:lnTo>
                  <a:lnTo>
                    <a:pt x="2274" y="3"/>
                  </a:lnTo>
                  <a:lnTo>
                    <a:pt x="2293" y="10"/>
                  </a:lnTo>
                  <a:lnTo>
                    <a:pt x="2310" y="24"/>
                  </a:lnTo>
                  <a:lnTo>
                    <a:pt x="2322" y="40"/>
                  </a:lnTo>
                  <a:lnTo>
                    <a:pt x="2330" y="59"/>
                  </a:lnTo>
                  <a:lnTo>
                    <a:pt x="2334" y="81"/>
                  </a:lnTo>
                  <a:lnTo>
                    <a:pt x="2334" y="1469"/>
                  </a:lnTo>
                  <a:lnTo>
                    <a:pt x="2330" y="1489"/>
                  </a:lnTo>
                  <a:lnTo>
                    <a:pt x="2322" y="1509"/>
                  </a:lnTo>
                  <a:lnTo>
                    <a:pt x="2310" y="1525"/>
                  </a:lnTo>
                  <a:lnTo>
                    <a:pt x="2293" y="1538"/>
                  </a:lnTo>
                  <a:lnTo>
                    <a:pt x="2274" y="1546"/>
                  </a:lnTo>
                  <a:lnTo>
                    <a:pt x="2253" y="1549"/>
                  </a:lnTo>
                  <a:lnTo>
                    <a:pt x="80" y="1549"/>
                  </a:lnTo>
                  <a:lnTo>
                    <a:pt x="60" y="1546"/>
                  </a:lnTo>
                  <a:lnTo>
                    <a:pt x="39" y="1538"/>
                  </a:lnTo>
                  <a:lnTo>
                    <a:pt x="24" y="1525"/>
                  </a:lnTo>
                  <a:lnTo>
                    <a:pt x="11" y="1509"/>
                  </a:lnTo>
                  <a:lnTo>
                    <a:pt x="2" y="1489"/>
                  </a:lnTo>
                  <a:lnTo>
                    <a:pt x="0" y="1469"/>
                  </a:lnTo>
                  <a:lnTo>
                    <a:pt x="0" y="81"/>
                  </a:lnTo>
                  <a:lnTo>
                    <a:pt x="2" y="59"/>
                  </a:lnTo>
                  <a:lnTo>
                    <a:pt x="11" y="40"/>
                  </a:lnTo>
                  <a:lnTo>
                    <a:pt x="24" y="24"/>
                  </a:lnTo>
                  <a:lnTo>
                    <a:pt x="39" y="10"/>
                  </a:lnTo>
                  <a:lnTo>
                    <a:pt x="60" y="3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6BC2E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1389"/>
            <p:cNvSpPr>
              <a:spLocks/>
            </p:cNvSpPr>
            <p:nvPr/>
          </p:nvSpPr>
          <p:spPr bwMode="auto">
            <a:xfrm>
              <a:off x="5413375" y="1762126"/>
              <a:ext cx="1106488" cy="673100"/>
            </a:xfrm>
            <a:custGeom>
              <a:avLst/>
              <a:gdLst>
                <a:gd name="T0" fmla="*/ 65 w 697"/>
                <a:gd name="T1" fmla="*/ 0 h 424"/>
                <a:gd name="T2" fmla="*/ 633 w 697"/>
                <a:gd name="T3" fmla="*/ 0 h 424"/>
                <a:gd name="T4" fmla="*/ 654 w 697"/>
                <a:gd name="T5" fmla="*/ 3 h 424"/>
                <a:gd name="T6" fmla="*/ 670 w 697"/>
                <a:gd name="T7" fmla="*/ 12 h 424"/>
                <a:gd name="T8" fmla="*/ 685 w 697"/>
                <a:gd name="T9" fmla="*/ 26 h 424"/>
                <a:gd name="T10" fmla="*/ 694 w 697"/>
                <a:gd name="T11" fmla="*/ 43 h 424"/>
                <a:gd name="T12" fmla="*/ 697 w 697"/>
                <a:gd name="T13" fmla="*/ 63 h 424"/>
                <a:gd name="T14" fmla="*/ 697 w 697"/>
                <a:gd name="T15" fmla="*/ 361 h 424"/>
                <a:gd name="T16" fmla="*/ 694 w 697"/>
                <a:gd name="T17" fmla="*/ 380 h 424"/>
                <a:gd name="T18" fmla="*/ 685 w 697"/>
                <a:gd name="T19" fmla="*/ 398 h 424"/>
                <a:gd name="T20" fmla="*/ 670 w 697"/>
                <a:gd name="T21" fmla="*/ 412 h 424"/>
                <a:gd name="T22" fmla="*/ 654 w 697"/>
                <a:gd name="T23" fmla="*/ 421 h 424"/>
                <a:gd name="T24" fmla="*/ 633 w 697"/>
                <a:gd name="T25" fmla="*/ 424 h 424"/>
                <a:gd name="T26" fmla="*/ 614 w 697"/>
                <a:gd name="T27" fmla="*/ 424 h 424"/>
                <a:gd name="T28" fmla="*/ 614 w 697"/>
                <a:gd name="T29" fmla="*/ 136 h 424"/>
                <a:gd name="T30" fmla="*/ 611 w 697"/>
                <a:gd name="T31" fmla="*/ 121 h 424"/>
                <a:gd name="T32" fmla="*/ 602 w 697"/>
                <a:gd name="T33" fmla="*/ 109 h 424"/>
                <a:gd name="T34" fmla="*/ 590 w 697"/>
                <a:gd name="T35" fmla="*/ 100 h 424"/>
                <a:gd name="T36" fmla="*/ 575 w 697"/>
                <a:gd name="T37" fmla="*/ 98 h 424"/>
                <a:gd name="T38" fmla="*/ 123 w 697"/>
                <a:gd name="T39" fmla="*/ 98 h 424"/>
                <a:gd name="T40" fmla="*/ 108 w 697"/>
                <a:gd name="T41" fmla="*/ 100 h 424"/>
                <a:gd name="T42" fmla="*/ 96 w 697"/>
                <a:gd name="T43" fmla="*/ 109 h 424"/>
                <a:gd name="T44" fmla="*/ 86 w 697"/>
                <a:gd name="T45" fmla="*/ 121 h 424"/>
                <a:gd name="T46" fmla="*/ 84 w 697"/>
                <a:gd name="T47" fmla="*/ 136 h 424"/>
                <a:gd name="T48" fmla="*/ 84 w 697"/>
                <a:gd name="T49" fmla="*/ 424 h 424"/>
                <a:gd name="T50" fmla="*/ 65 w 697"/>
                <a:gd name="T51" fmla="*/ 424 h 424"/>
                <a:gd name="T52" fmla="*/ 44 w 697"/>
                <a:gd name="T53" fmla="*/ 421 h 424"/>
                <a:gd name="T54" fmla="*/ 26 w 697"/>
                <a:gd name="T55" fmla="*/ 412 h 424"/>
                <a:gd name="T56" fmla="*/ 12 w 697"/>
                <a:gd name="T57" fmla="*/ 398 h 424"/>
                <a:gd name="T58" fmla="*/ 4 w 697"/>
                <a:gd name="T59" fmla="*/ 380 h 424"/>
                <a:gd name="T60" fmla="*/ 0 w 697"/>
                <a:gd name="T61" fmla="*/ 361 h 424"/>
                <a:gd name="T62" fmla="*/ 0 w 697"/>
                <a:gd name="T63" fmla="*/ 63 h 424"/>
                <a:gd name="T64" fmla="*/ 4 w 697"/>
                <a:gd name="T65" fmla="*/ 43 h 424"/>
                <a:gd name="T66" fmla="*/ 12 w 697"/>
                <a:gd name="T67" fmla="*/ 26 h 424"/>
                <a:gd name="T68" fmla="*/ 26 w 697"/>
                <a:gd name="T69" fmla="*/ 12 h 424"/>
                <a:gd name="T70" fmla="*/ 44 w 697"/>
                <a:gd name="T71" fmla="*/ 3 h 424"/>
                <a:gd name="T72" fmla="*/ 65 w 697"/>
                <a:gd name="T73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97" h="424">
                  <a:moveTo>
                    <a:pt x="65" y="0"/>
                  </a:moveTo>
                  <a:lnTo>
                    <a:pt x="633" y="0"/>
                  </a:lnTo>
                  <a:lnTo>
                    <a:pt x="654" y="3"/>
                  </a:lnTo>
                  <a:lnTo>
                    <a:pt x="670" y="12"/>
                  </a:lnTo>
                  <a:lnTo>
                    <a:pt x="685" y="26"/>
                  </a:lnTo>
                  <a:lnTo>
                    <a:pt x="694" y="43"/>
                  </a:lnTo>
                  <a:lnTo>
                    <a:pt x="697" y="63"/>
                  </a:lnTo>
                  <a:lnTo>
                    <a:pt x="697" y="361"/>
                  </a:lnTo>
                  <a:lnTo>
                    <a:pt x="694" y="380"/>
                  </a:lnTo>
                  <a:lnTo>
                    <a:pt x="685" y="398"/>
                  </a:lnTo>
                  <a:lnTo>
                    <a:pt x="670" y="412"/>
                  </a:lnTo>
                  <a:lnTo>
                    <a:pt x="654" y="421"/>
                  </a:lnTo>
                  <a:lnTo>
                    <a:pt x="633" y="424"/>
                  </a:lnTo>
                  <a:lnTo>
                    <a:pt x="614" y="424"/>
                  </a:lnTo>
                  <a:lnTo>
                    <a:pt x="614" y="136"/>
                  </a:lnTo>
                  <a:lnTo>
                    <a:pt x="611" y="121"/>
                  </a:lnTo>
                  <a:lnTo>
                    <a:pt x="602" y="109"/>
                  </a:lnTo>
                  <a:lnTo>
                    <a:pt x="590" y="100"/>
                  </a:lnTo>
                  <a:lnTo>
                    <a:pt x="575" y="98"/>
                  </a:lnTo>
                  <a:lnTo>
                    <a:pt x="123" y="98"/>
                  </a:lnTo>
                  <a:lnTo>
                    <a:pt x="108" y="100"/>
                  </a:lnTo>
                  <a:lnTo>
                    <a:pt x="96" y="109"/>
                  </a:lnTo>
                  <a:lnTo>
                    <a:pt x="86" y="121"/>
                  </a:lnTo>
                  <a:lnTo>
                    <a:pt x="84" y="136"/>
                  </a:lnTo>
                  <a:lnTo>
                    <a:pt x="84" y="424"/>
                  </a:lnTo>
                  <a:lnTo>
                    <a:pt x="65" y="424"/>
                  </a:lnTo>
                  <a:lnTo>
                    <a:pt x="44" y="421"/>
                  </a:lnTo>
                  <a:lnTo>
                    <a:pt x="26" y="412"/>
                  </a:lnTo>
                  <a:lnTo>
                    <a:pt x="12" y="398"/>
                  </a:lnTo>
                  <a:lnTo>
                    <a:pt x="4" y="380"/>
                  </a:lnTo>
                  <a:lnTo>
                    <a:pt x="0" y="361"/>
                  </a:lnTo>
                  <a:lnTo>
                    <a:pt x="0" y="63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4" y="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1395"/>
            <p:cNvSpPr>
              <a:spLocks/>
            </p:cNvSpPr>
            <p:nvPr/>
          </p:nvSpPr>
          <p:spPr bwMode="auto">
            <a:xfrm>
              <a:off x="3783013" y="4841876"/>
              <a:ext cx="4379913" cy="282575"/>
            </a:xfrm>
            <a:custGeom>
              <a:avLst/>
              <a:gdLst>
                <a:gd name="T0" fmla="*/ 272 w 2759"/>
                <a:gd name="T1" fmla="*/ 0 h 178"/>
                <a:gd name="T2" fmla="*/ 2487 w 2759"/>
                <a:gd name="T3" fmla="*/ 0 h 178"/>
                <a:gd name="T4" fmla="*/ 2759 w 2759"/>
                <a:gd name="T5" fmla="*/ 178 h 178"/>
                <a:gd name="T6" fmla="*/ 0 w 2759"/>
                <a:gd name="T7" fmla="*/ 178 h 178"/>
                <a:gd name="T8" fmla="*/ 272 w 2759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9" h="178">
                  <a:moveTo>
                    <a:pt x="272" y="0"/>
                  </a:moveTo>
                  <a:lnTo>
                    <a:pt x="2487" y="0"/>
                  </a:lnTo>
                  <a:lnTo>
                    <a:pt x="2759" y="178"/>
                  </a:lnTo>
                  <a:lnTo>
                    <a:pt x="0" y="178"/>
                  </a:lnTo>
                  <a:lnTo>
                    <a:pt x="272" y="0"/>
                  </a:lnTo>
                  <a:close/>
                </a:path>
              </a:pathLst>
            </a:custGeom>
            <a:solidFill>
              <a:srgbClr val="019AD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Rectangle 1396"/>
            <p:cNvSpPr>
              <a:spLocks noChangeArrowheads="1"/>
            </p:cNvSpPr>
            <p:nvPr/>
          </p:nvSpPr>
          <p:spPr bwMode="auto">
            <a:xfrm>
              <a:off x="5942013" y="4813301"/>
              <a:ext cx="47625" cy="33813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1397"/>
            <p:cNvSpPr>
              <a:spLocks/>
            </p:cNvSpPr>
            <p:nvPr/>
          </p:nvSpPr>
          <p:spPr bwMode="auto">
            <a:xfrm>
              <a:off x="6394450" y="4806951"/>
              <a:ext cx="131763" cy="352425"/>
            </a:xfrm>
            <a:custGeom>
              <a:avLst/>
              <a:gdLst>
                <a:gd name="T0" fmla="*/ 30 w 83"/>
                <a:gd name="T1" fmla="*/ 0 h 222"/>
                <a:gd name="T2" fmla="*/ 83 w 83"/>
                <a:gd name="T3" fmla="*/ 213 h 222"/>
                <a:gd name="T4" fmla="*/ 53 w 83"/>
                <a:gd name="T5" fmla="*/ 222 h 222"/>
                <a:gd name="T6" fmla="*/ 0 w 83"/>
                <a:gd name="T7" fmla="*/ 8 h 222"/>
                <a:gd name="T8" fmla="*/ 30 w 83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22">
                  <a:moveTo>
                    <a:pt x="30" y="0"/>
                  </a:moveTo>
                  <a:lnTo>
                    <a:pt x="83" y="213"/>
                  </a:lnTo>
                  <a:lnTo>
                    <a:pt x="53" y="222"/>
                  </a:lnTo>
                  <a:lnTo>
                    <a:pt x="0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1398"/>
            <p:cNvSpPr>
              <a:spLocks/>
            </p:cNvSpPr>
            <p:nvPr/>
          </p:nvSpPr>
          <p:spPr bwMode="auto">
            <a:xfrm>
              <a:off x="6821488" y="4803776"/>
              <a:ext cx="211138" cy="358775"/>
            </a:xfrm>
            <a:custGeom>
              <a:avLst/>
              <a:gdLst>
                <a:gd name="T0" fmla="*/ 27 w 133"/>
                <a:gd name="T1" fmla="*/ 0 h 226"/>
                <a:gd name="T2" fmla="*/ 133 w 133"/>
                <a:gd name="T3" fmla="*/ 213 h 226"/>
                <a:gd name="T4" fmla="*/ 107 w 133"/>
                <a:gd name="T5" fmla="*/ 226 h 226"/>
                <a:gd name="T6" fmla="*/ 0 w 133"/>
                <a:gd name="T7" fmla="*/ 13 h 226"/>
                <a:gd name="T8" fmla="*/ 27 w 133"/>
                <a:gd name="T9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226">
                  <a:moveTo>
                    <a:pt x="27" y="0"/>
                  </a:moveTo>
                  <a:lnTo>
                    <a:pt x="133" y="213"/>
                  </a:lnTo>
                  <a:lnTo>
                    <a:pt x="107" y="226"/>
                  </a:lnTo>
                  <a:lnTo>
                    <a:pt x="0" y="1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1399"/>
            <p:cNvSpPr>
              <a:spLocks/>
            </p:cNvSpPr>
            <p:nvPr/>
          </p:nvSpPr>
          <p:spPr bwMode="auto">
            <a:xfrm>
              <a:off x="7245350" y="4797426"/>
              <a:ext cx="303213" cy="369888"/>
            </a:xfrm>
            <a:custGeom>
              <a:avLst/>
              <a:gdLst>
                <a:gd name="T0" fmla="*/ 24 w 191"/>
                <a:gd name="T1" fmla="*/ 0 h 233"/>
                <a:gd name="T2" fmla="*/ 191 w 191"/>
                <a:gd name="T3" fmla="*/ 215 h 233"/>
                <a:gd name="T4" fmla="*/ 167 w 191"/>
                <a:gd name="T5" fmla="*/ 233 h 233"/>
                <a:gd name="T6" fmla="*/ 0 w 191"/>
                <a:gd name="T7" fmla="*/ 20 h 233"/>
                <a:gd name="T8" fmla="*/ 24 w 191"/>
                <a:gd name="T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233">
                  <a:moveTo>
                    <a:pt x="24" y="0"/>
                  </a:moveTo>
                  <a:lnTo>
                    <a:pt x="191" y="215"/>
                  </a:lnTo>
                  <a:lnTo>
                    <a:pt x="167" y="233"/>
                  </a:lnTo>
                  <a:lnTo>
                    <a:pt x="0" y="2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Rectangle 1400"/>
            <p:cNvSpPr>
              <a:spLocks noChangeArrowheads="1"/>
            </p:cNvSpPr>
            <p:nvPr/>
          </p:nvSpPr>
          <p:spPr bwMode="auto">
            <a:xfrm>
              <a:off x="3986213" y="4891088"/>
              <a:ext cx="3960813" cy="476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1401"/>
            <p:cNvSpPr>
              <a:spLocks/>
            </p:cNvSpPr>
            <p:nvPr/>
          </p:nvSpPr>
          <p:spPr bwMode="auto">
            <a:xfrm>
              <a:off x="5408613" y="4806951"/>
              <a:ext cx="130175" cy="352425"/>
            </a:xfrm>
            <a:custGeom>
              <a:avLst/>
              <a:gdLst>
                <a:gd name="T0" fmla="*/ 53 w 82"/>
                <a:gd name="T1" fmla="*/ 0 h 222"/>
                <a:gd name="T2" fmla="*/ 82 w 82"/>
                <a:gd name="T3" fmla="*/ 8 h 222"/>
                <a:gd name="T4" fmla="*/ 28 w 82"/>
                <a:gd name="T5" fmla="*/ 222 h 222"/>
                <a:gd name="T6" fmla="*/ 0 w 82"/>
                <a:gd name="T7" fmla="*/ 213 h 222"/>
                <a:gd name="T8" fmla="*/ 53 w 82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222">
                  <a:moveTo>
                    <a:pt x="53" y="0"/>
                  </a:moveTo>
                  <a:lnTo>
                    <a:pt x="82" y="8"/>
                  </a:lnTo>
                  <a:lnTo>
                    <a:pt x="28" y="222"/>
                  </a:lnTo>
                  <a:lnTo>
                    <a:pt x="0" y="21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1402"/>
            <p:cNvSpPr>
              <a:spLocks/>
            </p:cNvSpPr>
            <p:nvPr/>
          </p:nvSpPr>
          <p:spPr bwMode="auto">
            <a:xfrm>
              <a:off x="4899025" y="4803776"/>
              <a:ext cx="212725" cy="358775"/>
            </a:xfrm>
            <a:custGeom>
              <a:avLst/>
              <a:gdLst>
                <a:gd name="T0" fmla="*/ 108 w 134"/>
                <a:gd name="T1" fmla="*/ 0 h 226"/>
                <a:gd name="T2" fmla="*/ 134 w 134"/>
                <a:gd name="T3" fmla="*/ 13 h 226"/>
                <a:gd name="T4" fmla="*/ 28 w 134"/>
                <a:gd name="T5" fmla="*/ 226 h 226"/>
                <a:gd name="T6" fmla="*/ 0 w 134"/>
                <a:gd name="T7" fmla="*/ 213 h 226"/>
                <a:gd name="T8" fmla="*/ 108 w 134"/>
                <a:gd name="T9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26">
                  <a:moveTo>
                    <a:pt x="108" y="0"/>
                  </a:moveTo>
                  <a:lnTo>
                    <a:pt x="134" y="13"/>
                  </a:lnTo>
                  <a:lnTo>
                    <a:pt x="28" y="226"/>
                  </a:lnTo>
                  <a:lnTo>
                    <a:pt x="0" y="21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1403"/>
            <p:cNvSpPr>
              <a:spLocks/>
            </p:cNvSpPr>
            <p:nvPr/>
          </p:nvSpPr>
          <p:spPr bwMode="auto">
            <a:xfrm>
              <a:off x="4386263" y="4797426"/>
              <a:ext cx="303213" cy="369888"/>
            </a:xfrm>
            <a:custGeom>
              <a:avLst/>
              <a:gdLst>
                <a:gd name="T0" fmla="*/ 167 w 191"/>
                <a:gd name="T1" fmla="*/ 0 h 233"/>
                <a:gd name="T2" fmla="*/ 191 w 191"/>
                <a:gd name="T3" fmla="*/ 20 h 233"/>
                <a:gd name="T4" fmla="*/ 24 w 191"/>
                <a:gd name="T5" fmla="*/ 233 h 233"/>
                <a:gd name="T6" fmla="*/ 0 w 191"/>
                <a:gd name="T7" fmla="*/ 215 h 233"/>
                <a:gd name="T8" fmla="*/ 167 w 191"/>
                <a:gd name="T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233">
                  <a:moveTo>
                    <a:pt x="167" y="0"/>
                  </a:moveTo>
                  <a:lnTo>
                    <a:pt x="191" y="20"/>
                  </a:lnTo>
                  <a:lnTo>
                    <a:pt x="24" y="233"/>
                  </a:lnTo>
                  <a:lnTo>
                    <a:pt x="0" y="215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Rectangle 1404"/>
            <p:cNvSpPr>
              <a:spLocks noChangeArrowheads="1"/>
            </p:cNvSpPr>
            <p:nvPr/>
          </p:nvSpPr>
          <p:spPr bwMode="auto">
            <a:xfrm>
              <a:off x="3841750" y="5006976"/>
              <a:ext cx="4313238" cy="4762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96" name="Group 113"/>
            <p:cNvGrpSpPr/>
            <p:nvPr/>
          </p:nvGrpSpPr>
          <p:grpSpPr>
            <a:xfrm>
              <a:off x="4330700" y="2312988"/>
              <a:ext cx="3271838" cy="1908176"/>
              <a:chOff x="4330700" y="2312988"/>
              <a:chExt cx="3271838" cy="1908176"/>
            </a:xfrm>
          </p:grpSpPr>
          <p:sp>
            <p:nvSpPr>
              <p:cNvPr id="97" name="Freeform 1388"/>
              <p:cNvSpPr>
                <a:spLocks/>
              </p:cNvSpPr>
              <p:nvPr/>
            </p:nvSpPr>
            <p:spPr bwMode="auto">
              <a:xfrm>
                <a:off x="4330700" y="2312988"/>
                <a:ext cx="3271838" cy="1612900"/>
              </a:xfrm>
              <a:custGeom>
                <a:avLst/>
                <a:gdLst>
                  <a:gd name="T0" fmla="*/ 98 w 2061"/>
                  <a:gd name="T1" fmla="*/ 0 h 1016"/>
                  <a:gd name="T2" fmla="*/ 1964 w 2061"/>
                  <a:gd name="T3" fmla="*/ 0 h 1016"/>
                  <a:gd name="T4" fmla="*/ 1997 w 2061"/>
                  <a:gd name="T5" fmla="*/ 2 h 1016"/>
                  <a:gd name="T6" fmla="*/ 2031 w 2061"/>
                  <a:gd name="T7" fmla="*/ 9 h 1016"/>
                  <a:gd name="T8" fmla="*/ 2061 w 2061"/>
                  <a:gd name="T9" fmla="*/ 21 h 1016"/>
                  <a:gd name="T10" fmla="*/ 2061 w 2061"/>
                  <a:gd name="T11" fmla="*/ 811 h 1016"/>
                  <a:gd name="T12" fmla="*/ 2058 w 2061"/>
                  <a:gd name="T13" fmla="*/ 848 h 1016"/>
                  <a:gd name="T14" fmla="*/ 2048 w 2061"/>
                  <a:gd name="T15" fmla="*/ 882 h 1016"/>
                  <a:gd name="T16" fmla="*/ 2033 w 2061"/>
                  <a:gd name="T17" fmla="*/ 915 h 1016"/>
                  <a:gd name="T18" fmla="*/ 2013 w 2061"/>
                  <a:gd name="T19" fmla="*/ 943 h 1016"/>
                  <a:gd name="T20" fmla="*/ 1988 w 2061"/>
                  <a:gd name="T21" fmla="*/ 967 h 1016"/>
                  <a:gd name="T22" fmla="*/ 1958 w 2061"/>
                  <a:gd name="T23" fmla="*/ 988 h 1016"/>
                  <a:gd name="T24" fmla="*/ 1927 w 2061"/>
                  <a:gd name="T25" fmla="*/ 1003 h 1016"/>
                  <a:gd name="T26" fmla="*/ 1891 w 2061"/>
                  <a:gd name="T27" fmla="*/ 1013 h 1016"/>
                  <a:gd name="T28" fmla="*/ 1854 w 2061"/>
                  <a:gd name="T29" fmla="*/ 1016 h 1016"/>
                  <a:gd name="T30" fmla="*/ 207 w 2061"/>
                  <a:gd name="T31" fmla="*/ 1016 h 1016"/>
                  <a:gd name="T32" fmla="*/ 170 w 2061"/>
                  <a:gd name="T33" fmla="*/ 1013 h 1016"/>
                  <a:gd name="T34" fmla="*/ 135 w 2061"/>
                  <a:gd name="T35" fmla="*/ 1003 h 1016"/>
                  <a:gd name="T36" fmla="*/ 103 w 2061"/>
                  <a:gd name="T37" fmla="*/ 988 h 1016"/>
                  <a:gd name="T38" fmla="*/ 74 w 2061"/>
                  <a:gd name="T39" fmla="*/ 967 h 1016"/>
                  <a:gd name="T40" fmla="*/ 49 w 2061"/>
                  <a:gd name="T41" fmla="*/ 943 h 1016"/>
                  <a:gd name="T42" fmla="*/ 29 w 2061"/>
                  <a:gd name="T43" fmla="*/ 915 h 1016"/>
                  <a:gd name="T44" fmla="*/ 13 w 2061"/>
                  <a:gd name="T45" fmla="*/ 882 h 1016"/>
                  <a:gd name="T46" fmla="*/ 4 w 2061"/>
                  <a:gd name="T47" fmla="*/ 848 h 1016"/>
                  <a:gd name="T48" fmla="*/ 0 w 2061"/>
                  <a:gd name="T49" fmla="*/ 811 h 1016"/>
                  <a:gd name="T50" fmla="*/ 0 w 2061"/>
                  <a:gd name="T51" fmla="*/ 21 h 1016"/>
                  <a:gd name="T52" fmla="*/ 31 w 2061"/>
                  <a:gd name="T53" fmla="*/ 9 h 1016"/>
                  <a:gd name="T54" fmla="*/ 63 w 2061"/>
                  <a:gd name="T55" fmla="*/ 2 h 1016"/>
                  <a:gd name="T56" fmla="*/ 98 w 2061"/>
                  <a:gd name="T57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61" h="1016">
                    <a:moveTo>
                      <a:pt x="98" y="0"/>
                    </a:moveTo>
                    <a:lnTo>
                      <a:pt x="1964" y="0"/>
                    </a:lnTo>
                    <a:lnTo>
                      <a:pt x="1997" y="2"/>
                    </a:lnTo>
                    <a:lnTo>
                      <a:pt x="2031" y="9"/>
                    </a:lnTo>
                    <a:lnTo>
                      <a:pt x="2061" y="21"/>
                    </a:lnTo>
                    <a:lnTo>
                      <a:pt x="2061" y="811"/>
                    </a:lnTo>
                    <a:lnTo>
                      <a:pt x="2058" y="848"/>
                    </a:lnTo>
                    <a:lnTo>
                      <a:pt x="2048" y="882"/>
                    </a:lnTo>
                    <a:lnTo>
                      <a:pt x="2033" y="915"/>
                    </a:lnTo>
                    <a:lnTo>
                      <a:pt x="2013" y="943"/>
                    </a:lnTo>
                    <a:lnTo>
                      <a:pt x="1988" y="967"/>
                    </a:lnTo>
                    <a:lnTo>
                      <a:pt x="1958" y="988"/>
                    </a:lnTo>
                    <a:lnTo>
                      <a:pt x="1927" y="1003"/>
                    </a:lnTo>
                    <a:lnTo>
                      <a:pt x="1891" y="1013"/>
                    </a:lnTo>
                    <a:lnTo>
                      <a:pt x="1854" y="1016"/>
                    </a:lnTo>
                    <a:lnTo>
                      <a:pt x="207" y="1016"/>
                    </a:lnTo>
                    <a:lnTo>
                      <a:pt x="170" y="1013"/>
                    </a:lnTo>
                    <a:lnTo>
                      <a:pt x="135" y="1003"/>
                    </a:lnTo>
                    <a:lnTo>
                      <a:pt x="103" y="988"/>
                    </a:lnTo>
                    <a:lnTo>
                      <a:pt x="74" y="967"/>
                    </a:lnTo>
                    <a:lnTo>
                      <a:pt x="49" y="943"/>
                    </a:lnTo>
                    <a:lnTo>
                      <a:pt x="29" y="915"/>
                    </a:lnTo>
                    <a:lnTo>
                      <a:pt x="13" y="882"/>
                    </a:lnTo>
                    <a:lnTo>
                      <a:pt x="4" y="848"/>
                    </a:lnTo>
                    <a:lnTo>
                      <a:pt x="0" y="811"/>
                    </a:lnTo>
                    <a:lnTo>
                      <a:pt x="0" y="21"/>
                    </a:lnTo>
                    <a:lnTo>
                      <a:pt x="31" y="9"/>
                    </a:lnTo>
                    <a:lnTo>
                      <a:pt x="63" y="2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A7CCD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98" name="Group 115"/>
              <p:cNvGrpSpPr/>
              <p:nvPr/>
            </p:nvGrpSpPr>
            <p:grpSpPr>
              <a:xfrm>
                <a:off x="4991100" y="3632201"/>
                <a:ext cx="1951038" cy="588963"/>
                <a:chOff x="4991100" y="3632201"/>
                <a:chExt cx="1951038" cy="588963"/>
              </a:xfrm>
            </p:grpSpPr>
            <p:sp>
              <p:nvSpPr>
                <p:cNvPr id="99" name="Freeform 1391"/>
                <p:cNvSpPr>
                  <a:spLocks/>
                </p:cNvSpPr>
                <p:nvPr/>
              </p:nvSpPr>
              <p:spPr bwMode="auto">
                <a:xfrm>
                  <a:off x="4991100" y="3632201"/>
                  <a:ext cx="382588" cy="588963"/>
                </a:xfrm>
                <a:custGeom>
                  <a:avLst/>
                  <a:gdLst>
                    <a:gd name="T0" fmla="*/ 134 w 241"/>
                    <a:gd name="T1" fmla="*/ 0 h 371"/>
                    <a:gd name="T2" fmla="*/ 157 w 241"/>
                    <a:gd name="T3" fmla="*/ 2 h 371"/>
                    <a:gd name="T4" fmla="*/ 181 w 241"/>
                    <a:gd name="T5" fmla="*/ 6 h 371"/>
                    <a:gd name="T6" fmla="*/ 202 w 241"/>
                    <a:gd name="T7" fmla="*/ 12 h 371"/>
                    <a:gd name="T8" fmla="*/ 220 w 241"/>
                    <a:gd name="T9" fmla="*/ 19 h 371"/>
                    <a:gd name="T10" fmla="*/ 233 w 241"/>
                    <a:gd name="T11" fmla="*/ 30 h 371"/>
                    <a:gd name="T12" fmla="*/ 240 w 241"/>
                    <a:gd name="T13" fmla="*/ 42 h 371"/>
                    <a:gd name="T14" fmla="*/ 241 w 241"/>
                    <a:gd name="T15" fmla="*/ 55 h 371"/>
                    <a:gd name="T16" fmla="*/ 199 w 241"/>
                    <a:gd name="T17" fmla="*/ 323 h 371"/>
                    <a:gd name="T18" fmla="*/ 194 w 241"/>
                    <a:gd name="T19" fmla="*/ 337 h 371"/>
                    <a:gd name="T20" fmla="*/ 185 w 241"/>
                    <a:gd name="T21" fmla="*/ 349 h 371"/>
                    <a:gd name="T22" fmla="*/ 172 w 241"/>
                    <a:gd name="T23" fmla="*/ 359 h 371"/>
                    <a:gd name="T24" fmla="*/ 156 w 241"/>
                    <a:gd name="T25" fmla="*/ 366 h 371"/>
                    <a:gd name="T26" fmla="*/ 138 w 241"/>
                    <a:gd name="T27" fmla="*/ 370 h 371"/>
                    <a:gd name="T28" fmla="*/ 120 w 241"/>
                    <a:gd name="T29" fmla="*/ 371 h 371"/>
                    <a:gd name="T30" fmla="*/ 103 w 241"/>
                    <a:gd name="T31" fmla="*/ 368 h 371"/>
                    <a:gd name="T32" fmla="*/ 85 w 241"/>
                    <a:gd name="T33" fmla="*/ 365 h 371"/>
                    <a:gd name="T34" fmla="*/ 69 w 241"/>
                    <a:gd name="T35" fmla="*/ 358 h 371"/>
                    <a:gd name="T36" fmla="*/ 56 w 241"/>
                    <a:gd name="T37" fmla="*/ 348 h 371"/>
                    <a:gd name="T38" fmla="*/ 46 w 241"/>
                    <a:gd name="T39" fmla="*/ 336 h 371"/>
                    <a:gd name="T40" fmla="*/ 42 w 241"/>
                    <a:gd name="T41" fmla="*/ 323 h 371"/>
                    <a:gd name="T42" fmla="*/ 0 w 241"/>
                    <a:gd name="T43" fmla="*/ 55 h 371"/>
                    <a:gd name="T44" fmla="*/ 1 w 241"/>
                    <a:gd name="T45" fmla="*/ 42 h 371"/>
                    <a:gd name="T46" fmla="*/ 9 w 241"/>
                    <a:gd name="T47" fmla="*/ 30 h 371"/>
                    <a:gd name="T48" fmla="*/ 21 w 241"/>
                    <a:gd name="T49" fmla="*/ 20 h 371"/>
                    <a:gd name="T50" fmla="*/ 39 w 241"/>
                    <a:gd name="T51" fmla="*/ 12 h 371"/>
                    <a:gd name="T52" fmla="*/ 60 w 241"/>
                    <a:gd name="T53" fmla="*/ 6 h 371"/>
                    <a:gd name="T54" fmla="*/ 83 w 241"/>
                    <a:gd name="T55" fmla="*/ 2 h 371"/>
                    <a:gd name="T56" fmla="*/ 108 w 241"/>
                    <a:gd name="T57" fmla="*/ 0 h 371"/>
                    <a:gd name="T58" fmla="*/ 134 w 241"/>
                    <a:gd name="T59" fmla="*/ 0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41" h="371">
                      <a:moveTo>
                        <a:pt x="134" y="0"/>
                      </a:moveTo>
                      <a:lnTo>
                        <a:pt x="157" y="2"/>
                      </a:lnTo>
                      <a:lnTo>
                        <a:pt x="181" y="6"/>
                      </a:lnTo>
                      <a:lnTo>
                        <a:pt x="202" y="12"/>
                      </a:lnTo>
                      <a:lnTo>
                        <a:pt x="220" y="19"/>
                      </a:lnTo>
                      <a:lnTo>
                        <a:pt x="233" y="30"/>
                      </a:lnTo>
                      <a:lnTo>
                        <a:pt x="240" y="42"/>
                      </a:lnTo>
                      <a:lnTo>
                        <a:pt x="241" y="55"/>
                      </a:lnTo>
                      <a:lnTo>
                        <a:pt x="199" y="323"/>
                      </a:lnTo>
                      <a:lnTo>
                        <a:pt x="194" y="337"/>
                      </a:lnTo>
                      <a:lnTo>
                        <a:pt x="185" y="349"/>
                      </a:lnTo>
                      <a:lnTo>
                        <a:pt x="172" y="359"/>
                      </a:lnTo>
                      <a:lnTo>
                        <a:pt x="156" y="366"/>
                      </a:lnTo>
                      <a:lnTo>
                        <a:pt x="138" y="370"/>
                      </a:lnTo>
                      <a:lnTo>
                        <a:pt x="120" y="371"/>
                      </a:lnTo>
                      <a:lnTo>
                        <a:pt x="103" y="368"/>
                      </a:lnTo>
                      <a:lnTo>
                        <a:pt x="85" y="365"/>
                      </a:lnTo>
                      <a:lnTo>
                        <a:pt x="69" y="358"/>
                      </a:lnTo>
                      <a:lnTo>
                        <a:pt x="56" y="348"/>
                      </a:lnTo>
                      <a:lnTo>
                        <a:pt x="46" y="336"/>
                      </a:lnTo>
                      <a:lnTo>
                        <a:pt x="42" y="323"/>
                      </a:lnTo>
                      <a:lnTo>
                        <a:pt x="0" y="55"/>
                      </a:lnTo>
                      <a:lnTo>
                        <a:pt x="1" y="42"/>
                      </a:lnTo>
                      <a:lnTo>
                        <a:pt x="9" y="30"/>
                      </a:lnTo>
                      <a:lnTo>
                        <a:pt x="21" y="20"/>
                      </a:lnTo>
                      <a:lnTo>
                        <a:pt x="39" y="12"/>
                      </a:lnTo>
                      <a:lnTo>
                        <a:pt x="60" y="6"/>
                      </a:lnTo>
                      <a:lnTo>
                        <a:pt x="83" y="2"/>
                      </a:lnTo>
                      <a:lnTo>
                        <a:pt x="108" y="0"/>
                      </a:ln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rgbClr val="DEFFF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0" name="Freeform 1392"/>
                <p:cNvSpPr>
                  <a:spLocks/>
                </p:cNvSpPr>
                <p:nvPr/>
              </p:nvSpPr>
              <p:spPr bwMode="auto">
                <a:xfrm>
                  <a:off x="6559550" y="3632201"/>
                  <a:ext cx="382588" cy="588963"/>
                </a:xfrm>
                <a:custGeom>
                  <a:avLst/>
                  <a:gdLst>
                    <a:gd name="T0" fmla="*/ 133 w 241"/>
                    <a:gd name="T1" fmla="*/ 0 h 371"/>
                    <a:gd name="T2" fmla="*/ 159 w 241"/>
                    <a:gd name="T3" fmla="*/ 2 h 371"/>
                    <a:gd name="T4" fmla="*/ 181 w 241"/>
                    <a:gd name="T5" fmla="*/ 6 h 371"/>
                    <a:gd name="T6" fmla="*/ 203 w 241"/>
                    <a:gd name="T7" fmla="*/ 12 h 371"/>
                    <a:gd name="T8" fmla="*/ 219 w 241"/>
                    <a:gd name="T9" fmla="*/ 19 h 371"/>
                    <a:gd name="T10" fmla="*/ 233 w 241"/>
                    <a:gd name="T11" fmla="*/ 30 h 371"/>
                    <a:gd name="T12" fmla="*/ 240 w 241"/>
                    <a:gd name="T13" fmla="*/ 42 h 371"/>
                    <a:gd name="T14" fmla="*/ 241 w 241"/>
                    <a:gd name="T15" fmla="*/ 55 h 371"/>
                    <a:gd name="T16" fmla="*/ 199 w 241"/>
                    <a:gd name="T17" fmla="*/ 323 h 371"/>
                    <a:gd name="T18" fmla="*/ 194 w 241"/>
                    <a:gd name="T19" fmla="*/ 337 h 371"/>
                    <a:gd name="T20" fmla="*/ 185 w 241"/>
                    <a:gd name="T21" fmla="*/ 349 h 371"/>
                    <a:gd name="T22" fmla="*/ 172 w 241"/>
                    <a:gd name="T23" fmla="*/ 359 h 371"/>
                    <a:gd name="T24" fmla="*/ 156 w 241"/>
                    <a:gd name="T25" fmla="*/ 366 h 371"/>
                    <a:gd name="T26" fmla="*/ 138 w 241"/>
                    <a:gd name="T27" fmla="*/ 370 h 371"/>
                    <a:gd name="T28" fmla="*/ 120 w 241"/>
                    <a:gd name="T29" fmla="*/ 371 h 371"/>
                    <a:gd name="T30" fmla="*/ 102 w 241"/>
                    <a:gd name="T31" fmla="*/ 368 h 371"/>
                    <a:gd name="T32" fmla="*/ 84 w 241"/>
                    <a:gd name="T33" fmla="*/ 365 h 371"/>
                    <a:gd name="T34" fmla="*/ 69 w 241"/>
                    <a:gd name="T35" fmla="*/ 358 h 371"/>
                    <a:gd name="T36" fmla="*/ 56 w 241"/>
                    <a:gd name="T37" fmla="*/ 348 h 371"/>
                    <a:gd name="T38" fmla="*/ 47 w 241"/>
                    <a:gd name="T39" fmla="*/ 336 h 371"/>
                    <a:gd name="T40" fmla="*/ 41 w 241"/>
                    <a:gd name="T41" fmla="*/ 323 h 371"/>
                    <a:gd name="T42" fmla="*/ 0 w 241"/>
                    <a:gd name="T43" fmla="*/ 55 h 371"/>
                    <a:gd name="T44" fmla="*/ 1 w 241"/>
                    <a:gd name="T45" fmla="*/ 42 h 371"/>
                    <a:gd name="T46" fmla="*/ 9 w 241"/>
                    <a:gd name="T47" fmla="*/ 30 h 371"/>
                    <a:gd name="T48" fmla="*/ 22 w 241"/>
                    <a:gd name="T49" fmla="*/ 20 h 371"/>
                    <a:gd name="T50" fmla="*/ 39 w 241"/>
                    <a:gd name="T51" fmla="*/ 12 h 371"/>
                    <a:gd name="T52" fmla="*/ 61 w 241"/>
                    <a:gd name="T53" fmla="*/ 6 h 371"/>
                    <a:gd name="T54" fmla="*/ 83 w 241"/>
                    <a:gd name="T55" fmla="*/ 2 h 371"/>
                    <a:gd name="T56" fmla="*/ 108 w 241"/>
                    <a:gd name="T57" fmla="*/ 0 h 371"/>
                    <a:gd name="T58" fmla="*/ 133 w 241"/>
                    <a:gd name="T59" fmla="*/ 0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41" h="371">
                      <a:moveTo>
                        <a:pt x="133" y="0"/>
                      </a:moveTo>
                      <a:lnTo>
                        <a:pt x="159" y="2"/>
                      </a:lnTo>
                      <a:lnTo>
                        <a:pt x="181" y="6"/>
                      </a:lnTo>
                      <a:lnTo>
                        <a:pt x="203" y="12"/>
                      </a:lnTo>
                      <a:lnTo>
                        <a:pt x="219" y="19"/>
                      </a:lnTo>
                      <a:lnTo>
                        <a:pt x="233" y="30"/>
                      </a:lnTo>
                      <a:lnTo>
                        <a:pt x="240" y="42"/>
                      </a:lnTo>
                      <a:lnTo>
                        <a:pt x="241" y="55"/>
                      </a:lnTo>
                      <a:lnTo>
                        <a:pt x="199" y="323"/>
                      </a:lnTo>
                      <a:lnTo>
                        <a:pt x="194" y="337"/>
                      </a:lnTo>
                      <a:lnTo>
                        <a:pt x="185" y="349"/>
                      </a:lnTo>
                      <a:lnTo>
                        <a:pt x="172" y="359"/>
                      </a:lnTo>
                      <a:lnTo>
                        <a:pt x="156" y="366"/>
                      </a:lnTo>
                      <a:lnTo>
                        <a:pt x="138" y="370"/>
                      </a:lnTo>
                      <a:lnTo>
                        <a:pt x="120" y="371"/>
                      </a:lnTo>
                      <a:lnTo>
                        <a:pt x="102" y="368"/>
                      </a:lnTo>
                      <a:lnTo>
                        <a:pt x="84" y="365"/>
                      </a:lnTo>
                      <a:lnTo>
                        <a:pt x="69" y="358"/>
                      </a:lnTo>
                      <a:lnTo>
                        <a:pt x="56" y="348"/>
                      </a:lnTo>
                      <a:lnTo>
                        <a:pt x="47" y="336"/>
                      </a:lnTo>
                      <a:lnTo>
                        <a:pt x="41" y="323"/>
                      </a:lnTo>
                      <a:lnTo>
                        <a:pt x="0" y="55"/>
                      </a:lnTo>
                      <a:lnTo>
                        <a:pt x="1" y="42"/>
                      </a:lnTo>
                      <a:lnTo>
                        <a:pt x="9" y="30"/>
                      </a:lnTo>
                      <a:lnTo>
                        <a:pt x="22" y="20"/>
                      </a:lnTo>
                      <a:lnTo>
                        <a:pt x="39" y="12"/>
                      </a:lnTo>
                      <a:lnTo>
                        <a:pt x="61" y="6"/>
                      </a:lnTo>
                      <a:lnTo>
                        <a:pt x="83" y="2"/>
                      </a:lnTo>
                      <a:lnTo>
                        <a:pt x="108" y="0"/>
                      </a:lnTo>
                      <a:lnTo>
                        <a:pt x="133" y="0"/>
                      </a:lnTo>
                      <a:close/>
                    </a:path>
                  </a:pathLst>
                </a:custGeom>
                <a:solidFill>
                  <a:srgbClr val="DEFFF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Freeform 1393"/>
                <p:cNvSpPr>
                  <a:spLocks/>
                </p:cNvSpPr>
                <p:nvPr/>
              </p:nvSpPr>
              <p:spPr bwMode="auto">
                <a:xfrm>
                  <a:off x="5072063" y="3702051"/>
                  <a:ext cx="222250" cy="423863"/>
                </a:xfrm>
                <a:custGeom>
                  <a:avLst/>
                  <a:gdLst>
                    <a:gd name="T0" fmla="*/ 69 w 140"/>
                    <a:gd name="T1" fmla="*/ 0 h 267"/>
                    <a:gd name="T2" fmla="*/ 87 w 140"/>
                    <a:gd name="T3" fmla="*/ 1 h 267"/>
                    <a:gd name="T4" fmla="*/ 105 w 140"/>
                    <a:gd name="T5" fmla="*/ 5 h 267"/>
                    <a:gd name="T6" fmla="*/ 120 w 140"/>
                    <a:gd name="T7" fmla="*/ 10 h 267"/>
                    <a:gd name="T8" fmla="*/ 132 w 140"/>
                    <a:gd name="T9" fmla="*/ 18 h 267"/>
                    <a:gd name="T10" fmla="*/ 139 w 140"/>
                    <a:gd name="T11" fmla="*/ 28 h 267"/>
                    <a:gd name="T12" fmla="*/ 140 w 140"/>
                    <a:gd name="T13" fmla="*/ 40 h 267"/>
                    <a:gd name="T14" fmla="*/ 115 w 140"/>
                    <a:gd name="T15" fmla="*/ 232 h 267"/>
                    <a:gd name="T16" fmla="*/ 111 w 140"/>
                    <a:gd name="T17" fmla="*/ 247 h 267"/>
                    <a:gd name="T18" fmla="*/ 102 w 140"/>
                    <a:gd name="T19" fmla="*/ 257 h 267"/>
                    <a:gd name="T20" fmla="*/ 90 w 140"/>
                    <a:gd name="T21" fmla="*/ 263 h 267"/>
                    <a:gd name="T22" fmla="*/ 77 w 140"/>
                    <a:gd name="T23" fmla="*/ 267 h 267"/>
                    <a:gd name="T24" fmla="*/ 62 w 140"/>
                    <a:gd name="T25" fmla="*/ 267 h 267"/>
                    <a:gd name="T26" fmla="*/ 49 w 140"/>
                    <a:gd name="T27" fmla="*/ 263 h 267"/>
                    <a:gd name="T28" fmla="*/ 37 w 140"/>
                    <a:gd name="T29" fmla="*/ 256 h 267"/>
                    <a:gd name="T30" fmla="*/ 29 w 140"/>
                    <a:gd name="T31" fmla="*/ 245 h 267"/>
                    <a:gd name="T32" fmla="*/ 24 w 140"/>
                    <a:gd name="T33" fmla="*/ 232 h 267"/>
                    <a:gd name="T34" fmla="*/ 0 w 140"/>
                    <a:gd name="T35" fmla="*/ 40 h 267"/>
                    <a:gd name="T36" fmla="*/ 1 w 140"/>
                    <a:gd name="T37" fmla="*/ 28 h 267"/>
                    <a:gd name="T38" fmla="*/ 9 w 140"/>
                    <a:gd name="T39" fmla="*/ 18 h 267"/>
                    <a:gd name="T40" fmla="*/ 19 w 140"/>
                    <a:gd name="T41" fmla="*/ 10 h 267"/>
                    <a:gd name="T42" fmla="*/ 35 w 140"/>
                    <a:gd name="T43" fmla="*/ 5 h 267"/>
                    <a:gd name="T44" fmla="*/ 52 w 140"/>
                    <a:gd name="T45" fmla="*/ 1 h 267"/>
                    <a:gd name="T46" fmla="*/ 69 w 140"/>
                    <a:gd name="T47" fmla="*/ 0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0" h="267">
                      <a:moveTo>
                        <a:pt x="69" y="0"/>
                      </a:moveTo>
                      <a:lnTo>
                        <a:pt x="87" y="1"/>
                      </a:lnTo>
                      <a:lnTo>
                        <a:pt x="105" y="5"/>
                      </a:lnTo>
                      <a:lnTo>
                        <a:pt x="120" y="10"/>
                      </a:lnTo>
                      <a:lnTo>
                        <a:pt x="132" y="18"/>
                      </a:lnTo>
                      <a:lnTo>
                        <a:pt x="139" y="28"/>
                      </a:lnTo>
                      <a:lnTo>
                        <a:pt x="140" y="40"/>
                      </a:lnTo>
                      <a:lnTo>
                        <a:pt x="115" y="232"/>
                      </a:lnTo>
                      <a:lnTo>
                        <a:pt x="111" y="247"/>
                      </a:lnTo>
                      <a:lnTo>
                        <a:pt x="102" y="257"/>
                      </a:lnTo>
                      <a:lnTo>
                        <a:pt x="90" y="263"/>
                      </a:lnTo>
                      <a:lnTo>
                        <a:pt x="77" y="267"/>
                      </a:lnTo>
                      <a:lnTo>
                        <a:pt x="62" y="267"/>
                      </a:lnTo>
                      <a:lnTo>
                        <a:pt x="49" y="263"/>
                      </a:lnTo>
                      <a:lnTo>
                        <a:pt x="37" y="256"/>
                      </a:lnTo>
                      <a:lnTo>
                        <a:pt x="29" y="245"/>
                      </a:lnTo>
                      <a:lnTo>
                        <a:pt x="24" y="232"/>
                      </a:lnTo>
                      <a:lnTo>
                        <a:pt x="0" y="40"/>
                      </a:lnTo>
                      <a:lnTo>
                        <a:pt x="1" y="28"/>
                      </a:lnTo>
                      <a:lnTo>
                        <a:pt x="9" y="18"/>
                      </a:lnTo>
                      <a:lnTo>
                        <a:pt x="19" y="10"/>
                      </a:lnTo>
                      <a:lnTo>
                        <a:pt x="35" y="5"/>
                      </a:lnTo>
                      <a:lnTo>
                        <a:pt x="52" y="1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A7CCD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Freeform 1394"/>
                <p:cNvSpPr>
                  <a:spLocks/>
                </p:cNvSpPr>
                <p:nvPr/>
              </p:nvSpPr>
              <p:spPr bwMode="auto">
                <a:xfrm>
                  <a:off x="6640513" y="3702051"/>
                  <a:ext cx="222250" cy="423863"/>
                </a:xfrm>
                <a:custGeom>
                  <a:avLst/>
                  <a:gdLst>
                    <a:gd name="T0" fmla="*/ 69 w 140"/>
                    <a:gd name="T1" fmla="*/ 0 h 267"/>
                    <a:gd name="T2" fmla="*/ 88 w 140"/>
                    <a:gd name="T3" fmla="*/ 1 h 267"/>
                    <a:gd name="T4" fmla="*/ 105 w 140"/>
                    <a:gd name="T5" fmla="*/ 5 h 267"/>
                    <a:gd name="T6" fmla="*/ 119 w 140"/>
                    <a:gd name="T7" fmla="*/ 10 h 267"/>
                    <a:gd name="T8" fmla="*/ 131 w 140"/>
                    <a:gd name="T9" fmla="*/ 18 h 267"/>
                    <a:gd name="T10" fmla="*/ 139 w 140"/>
                    <a:gd name="T11" fmla="*/ 28 h 267"/>
                    <a:gd name="T12" fmla="*/ 140 w 140"/>
                    <a:gd name="T13" fmla="*/ 40 h 267"/>
                    <a:gd name="T14" fmla="*/ 116 w 140"/>
                    <a:gd name="T15" fmla="*/ 232 h 267"/>
                    <a:gd name="T16" fmla="*/ 111 w 140"/>
                    <a:gd name="T17" fmla="*/ 247 h 267"/>
                    <a:gd name="T18" fmla="*/ 102 w 140"/>
                    <a:gd name="T19" fmla="*/ 257 h 267"/>
                    <a:gd name="T20" fmla="*/ 91 w 140"/>
                    <a:gd name="T21" fmla="*/ 263 h 267"/>
                    <a:gd name="T22" fmla="*/ 76 w 140"/>
                    <a:gd name="T23" fmla="*/ 267 h 267"/>
                    <a:gd name="T24" fmla="*/ 62 w 140"/>
                    <a:gd name="T25" fmla="*/ 267 h 267"/>
                    <a:gd name="T26" fmla="*/ 49 w 140"/>
                    <a:gd name="T27" fmla="*/ 263 h 267"/>
                    <a:gd name="T28" fmla="*/ 37 w 140"/>
                    <a:gd name="T29" fmla="*/ 256 h 267"/>
                    <a:gd name="T30" fmla="*/ 29 w 140"/>
                    <a:gd name="T31" fmla="*/ 245 h 267"/>
                    <a:gd name="T32" fmla="*/ 24 w 140"/>
                    <a:gd name="T33" fmla="*/ 232 h 267"/>
                    <a:gd name="T34" fmla="*/ 0 w 140"/>
                    <a:gd name="T35" fmla="*/ 40 h 267"/>
                    <a:gd name="T36" fmla="*/ 1 w 140"/>
                    <a:gd name="T37" fmla="*/ 28 h 267"/>
                    <a:gd name="T38" fmla="*/ 8 w 140"/>
                    <a:gd name="T39" fmla="*/ 18 h 267"/>
                    <a:gd name="T40" fmla="*/ 19 w 140"/>
                    <a:gd name="T41" fmla="*/ 10 h 267"/>
                    <a:gd name="T42" fmla="*/ 35 w 140"/>
                    <a:gd name="T43" fmla="*/ 5 h 267"/>
                    <a:gd name="T44" fmla="*/ 51 w 140"/>
                    <a:gd name="T45" fmla="*/ 1 h 267"/>
                    <a:gd name="T46" fmla="*/ 69 w 140"/>
                    <a:gd name="T47" fmla="*/ 0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0" h="267">
                      <a:moveTo>
                        <a:pt x="69" y="0"/>
                      </a:moveTo>
                      <a:lnTo>
                        <a:pt x="88" y="1"/>
                      </a:lnTo>
                      <a:lnTo>
                        <a:pt x="105" y="5"/>
                      </a:lnTo>
                      <a:lnTo>
                        <a:pt x="119" y="10"/>
                      </a:lnTo>
                      <a:lnTo>
                        <a:pt x="131" y="18"/>
                      </a:lnTo>
                      <a:lnTo>
                        <a:pt x="139" y="28"/>
                      </a:lnTo>
                      <a:lnTo>
                        <a:pt x="140" y="40"/>
                      </a:lnTo>
                      <a:lnTo>
                        <a:pt x="116" y="232"/>
                      </a:lnTo>
                      <a:lnTo>
                        <a:pt x="111" y="247"/>
                      </a:lnTo>
                      <a:lnTo>
                        <a:pt x="102" y="257"/>
                      </a:lnTo>
                      <a:lnTo>
                        <a:pt x="91" y="263"/>
                      </a:lnTo>
                      <a:lnTo>
                        <a:pt x="76" y="267"/>
                      </a:lnTo>
                      <a:lnTo>
                        <a:pt x="62" y="267"/>
                      </a:lnTo>
                      <a:lnTo>
                        <a:pt x="49" y="263"/>
                      </a:lnTo>
                      <a:lnTo>
                        <a:pt x="37" y="256"/>
                      </a:lnTo>
                      <a:lnTo>
                        <a:pt x="29" y="245"/>
                      </a:lnTo>
                      <a:lnTo>
                        <a:pt x="24" y="232"/>
                      </a:lnTo>
                      <a:lnTo>
                        <a:pt x="0" y="40"/>
                      </a:lnTo>
                      <a:lnTo>
                        <a:pt x="1" y="28"/>
                      </a:lnTo>
                      <a:lnTo>
                        <a:pt x="8" y="18"/>
                      </a:lnTo>
                      <a:lnTo>
                        <a:pt x="19" y="10"/>
                      </a:lnTo>
                      <a:lnTo>
                        <a:pt x="35" y="5"/>
                      </a:lnTo>
                      <a:lnTo>
                        <a:pt x="51" y="1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A7CCD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Freeform 1405"/>
                <p:cNvSpPr>
                  <a:spLocks/>
                </p:cNvSpPr>
                <p:nvPr/>
              </p:nvSpPr>
              <p:spPr bwMode="auto">
                <a:xfrm>
                  <a:off x="5137150" y="3825876"/>
                  <a:ext cx="92075" cy="176213"/>
                </a:xfrm>
                <a:custGeom>
                  <a:avLst/>
                  <a:gdLst>
                    <a:gd name="T0" fmla="*/ 28 w 58"/>
                    <a:gd name="T1" fmla="*/ 0 h 111"/>
                    <a:gd name="T2" fmla="*/ 40 w 58"/>
                    <a:gd name="T3" fmla="*/ 2 h 111"/>
                    <a:gd name="T4" fmla="*/ 50 w 58"/>
                    <a:gd name="T5" fmla="*/ 8 h 111"/>
                    <a:gd name="T6" fmla="*/ 56 w 58"/>
                    <a:gd name="T7" fmla="*/ 18 h 111"/>
                    <a:gd name="T8" fmla="*/ 58 w 58"/>
                    <a:gd name="T9" fmla="*/ 30 h 111"/>
                    <a:gd name="T10" fmla="*/ 56 w 58"/>
                    <a:gd name="T11" fmla="*/ 39 h 111"/>
                    <a:gd name="T12" fmla="*/ 52 w 58"/>
                    <a:gd name="T13" fmla="*/ 48 h 111"/>
                    <a:gd name="T14" fmla="*/ 45 w 58"/>
                    <a:gd name="T15" fmla="*/ 54 h 111"/>
                    <a:gd name="T16" fmla="*/ 55 w 58"/>
                    <a:gd name="T17" fmla="*/ 111 h 111"/>
                    <a:gd name="T18" fmla="*/ 2 w 58"/>
                    <a:gd name="T19" fmla="*/ 111 h 111"/>
                    <a:gd name="T20" fmla="*/ 13 w 58"/>
                    <a:gd name="T21" fmla="*/ 54 h 111"/>
                    <a:gd name="T22" fmla="*/ 6 w 58"/>
                    <a:gd name="T23" fmla="*/ 48 h 111"/>
                    <a:gd name="T24" fmla="*/ 1 w 58"/>
                    <a:gd name="T25" fmla="*/ 39 h 111"/>
                    <a:gd name="T26" fmla="*/ 0 w 58"/>
                    <a:gd name="T27" fmla="*/ 30 h 111"/>
                    <a:gd name="T28" fmla="*/ 1 w 58"/>
                    <a:gd name="T29" fmla="*/ 18 h 111"/>
                    <a:gd name="T30" fmla="*/ 8 w 58"/>
                    <a:gd name="T31" fmla="*/ 8 h 111"/>
                    <a:gd name="T32" fmla="*/ 18 w 58"/>
                    <a:gd name="T33" fmla="*/ 2 h 111"/>
                    <a:gd name="T34" fmla="*/ 28 w 58"/>
                    <a:gd name="T35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8" h="111">
                      <a:moveTo>
                        <a:pt x="28" y="0"/>
                      </a:moveTo>
                      <a:lnTo>
                        <a:pt x="40" y="2"/>
                      </a:lnTo>
                      <a:lnTo>
                        <a:pt x="50" y="8"/>
                      </a:lnTo>
                      <a:lnTo>
                        <a:pt x="56" y="18"/>
                      </a:lnTo>
                      <a:lnTo>
                        <a:pt x="58" y="30"/>
                      </a:lnTo>
                      <a:lnTo>
                        <a:pt x="56" y="39"/>
                      </a:lnTo>
                      <a:lnTo>
                        <a:pt x="52" y="48"/>
                      </a:lnTo>
                      <a:lnTo>
                        <a:pt x="45" y="54"/>
                      </a:lnTo>
                      <a:lnTo>
                        <a:pt x="55" y="111"/>
                      </a:lnTo>
                      <a:lnTo>
                        <a:pt x="2" y="111"/>
                      </a:lnTo>
                      <a:lnTo>
                        <a:pt x="13" y="54"/>
                      </a:lnTo>
                      <a:lnTo>
                        <a:pt x="6" y="48"/>
                      </a:lnTo>
                      <a:lnTo>
                        <a:pt x="1" y="39"/>
                      </a:lnTo>
                      <a:lnTo>
                        <a:pt x="0" y="30"/>
                      </a:lnTo>
                      <a:lnTo>
                        <a:pt x="1" y="18"/>
                      </a:lnTo>
                      <a:lnTo>
                        <a:pt x="8" y="8"/>
                      </a:lnTo>
                      <a:lnTo>
                        <a:pt x="18" y="2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00431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Freeform 1406"/>
                <p:cNvSpPr>
                  <a:spLocks/>
                </p:cNvSpPr>
                <p:nvPr/>
              </p:nvSpPr>
              <p:spPr bwMode="auto">
                <a:xfrm>
                  <a:off x="6705600" y="3825876"/>
                  <a:ext cx="92075" cy="176213"/>
                </a:xfrm>
                <a:custGeom>
                  <a:avLst/>
                  <a:gdLst>
                    <a:gd name="T0" fmla="*/ 28 w 58"/>
                    <a:gd name="T1" fmla="*/ 0 h 111"/>
                    <a:gd name="T2" fmla="*/ 40 w 58"/>
                    <a:gd name="T3" fmla="*/ 2 h 111"/>
                    <a:gd name="T4" fmla="*/ 50 w 58"/>
                    <a:gd name="T5" fmla="*/ 8 h 111"/>
                    <a:gd name="T6" fmla="*/ 56 w 58"/>
                    <a:gd name="T7" fmla="*/ 18 h 111"/>
                    <a:gd name="T8" fmla="*/ 58 w 58"/>
                    <a:gd name="T9" fmla="*/ 30 h 111"/>
                    <a:gd name="T10" fmla="*/ 57 w 58"/>
                    <a:gd name="T11" fmla="*/ 39 h 111"/>
                    <a:gd name="T12" fmla="*/ 52 w 58"/>
                    <a:gd name="T13" fmla="*/ 48 h 111"/>
                    <a:gd name="T14" fmla="*/ 45 w 58"/>
                    <a:gd name="T15" fmla="*/ 54 h 111"/>
                    <a:gd name="T16" fmla="*/ 55 w 58"/>
                    <a:gd name="T17" fmla="*/ 111 h 111"/>
                    <a:gd name="T18" fmla="*/ 3 w 58"/>
                    <a:gd name="T19" fmla="*/ 111 h 111"/>
                    <a:gd name="T20" fmla="*/ 13 w 58"/>
                    <a:gd name="T21" fmla="*/ 54 h 111"/>
                    <a:gd name="T22" fmla="*/ 6 w 58"/>
                    <a:gd name="T23" fmla="*/ 48 h 111"/>
                    <a:gd name="T24" fmla="*/ 1 w 58"/>
                    <a:gd name="T25" fmla="*/ 39 h 111"/>
                    <a:gd name="T26" fmla="*/ 0 w 58"/>
                    <a:gd name="T27" fmla="*/ 30 h 111"/>
                    <a:gd name="T28" fmla="*/ 2 w 58"/>
                    <a:gd name="T29" fmla="*/ 18 h 111"/>
                    <a:gd name="T30" fmla="*/ 8 w 58"/>
                    <a:gd name="T31" fmla="*/ 8 h 111"/>
                    <a:gd name="T32" fmla="*/ 18 w 58"/>
                    <a:gd name="T33" fmla="*/ 2 h 111"/>
                    <a:gd name="T34" fmla="*/ 28 w 58"/>
                    <a:gd name="T35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8" h="111">
                      <a:moveTo>
                        <a:pt x="28" y="0"/>
                      </a:moveTo>
                      <a:lnTo>
                        <a:pt x="40" y="2"/>
                      </a:lnTo>
                      <a:lnTo>
                        <a:pt x="50" y="8"/>
                      </a:lnTo>
                      <a:lnTo>
                        <a:pt x="56" y="18"/>
                      </a:lnTo>
                      <a:lnTo>
                        <a:pt x="58" y="30"/>
                      </a:lnTo>
                      <a:lnTo>
                        <a:pt x="57" y="39"/>
                      </a:lnTo>
                      <a:lnTo>
                        <a:pt x="52" y="48"/>
                      </a:lnTo>
                      <a:lnTo>
                        <a:pt x="45" y="54"/>
                      </a:lnTo>
                      <a:lnTo>
                        <a:pt x="55" y="111"/>
                      </a:lnTo>
                      <a:lnTo>
                        <a:pt x="3" y="111"/>
                      </a:lnTo>
                      <a:lnTo>
                        <a:pt x="13" y="54"/>
                      </a:lnTo>
                      <a:lnTo>
                        <a:pt x="6" y="48"/>
                      </a:lnTo>
                      <a:lnTo>
                        <a:pt x="1" y="39"/>
                      </a:lnTo>
                      <a:lnTo>
                        <a:pt x="0" y="30"/>
                      </a:lnTo>
                      <a:lnTo>
                        <a:pt x="2" y="18"/>
                      </a:lnTo>
                      <a:lnTo>
                        <a:pt x="8" y="8"/>
                      </a:lnTo>
                      <a:lnTo>
                        <a:pt x="18" y="2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00431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16" tIns="45708" rIns="91416" bIns="457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99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68" name="TextBox 167"/>
          <p:cNvSpPr txBox="1"/>
          <p:nvPr/>
        </p:nvSpPr>
        <p:spPr>
          <a:xfrm>
            <a:off x="4139952" y="618242"/>
            <a:ext cx="24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3779913" y="1419622"/>
            <a:ext cx="108012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kern="0" dirty="0" smtClean="0">
                <a:solidFill>
                  <a:schemeClr val="bg1"/>
                </a:solidFill>
                <a:cs typeface="Arial" pitchFamily="34" charset="0"/>
              </a:rPr>
              <a:t>Research</a:t>
            </a:r>
          </a:p>
          <a:p>
            <a:pPr>
              <a:lnSpc>
                <a:spcPct val="80000"/>
              </a:lnSpc>
            </a:pPr>
            <a:r>
              <a:rPr lang="en-US" kern="0" dirty="0" smtClean="0">
                <a:solidFill>
                  <a:schemeClr val="bg1"/>
                </a:solidFill>
                <a:cs typeface="Arial" pitchFamily="34" charset="0"/>
              </a:rPr>
              <a:t>Question</a:t>
            </a:r>
            <a:endParaRPr lang="en-US" sz="18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4139952" y="4434666"/>
            <a:ext cx="24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484415" y="2540336"/>
            <a:ext cx="1583529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kern="0" dirty="0" smtClean="0">
                <a:solidFill>
                  <a:schemeClr val="bg1"/>
                </a:solidFill>
                <a:cs typeface="Arial" pitchFamily="34" charset="0"/>
              </a:rPr>
              <a:t>Observations</a:t>
            </a:r>
            <a:endParaRPr lang="en-US" sz="1800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6052849" y="2490450"/>
            <a:ext cx="24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4716016" y="2545850"/>
            <a:ext cx="122413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kern="0" dirty="0" smtClean="0">
                <a:solidFill>
                  <a:schemeClr val="bg1"/>
                </a:solidFill>
                <a:cs typeface="Arial" pitchFamily="34" charset="0"/>
              </a:rPr>
              <a:t>Motivation</a:t>
            </a:r>
            <a:endParaRPr lang="en-US" sz="1800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164417" y="2490450"/>
            <a:ext cx="24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074" name="Picture 2" descr="F:\Master Thesis\Latex reports_Pavan\Report_Pavan\SelfDrawn_Thesis\TUC 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7186" y="987574"/>
            <a:ext cx="919310" cy="513606"/>
          </a:xfrm>
          <a:prstGeom prst="rect">
            <a:avLst/>
          </a:prstGeom>
          <a:noFill/>
        </p:spPr>
      </p:pic>
      <p:sp>
        <p:nvSpPr>
          <p:cNvPr id="176" name="TextBox 175"/>
          <p:cNvSpPr txBox="1"/>
          <p:nvPr/>
        </p:nvSpPr>
        <p:spPr>
          <a:xfrm>
            <a:off x="251520" y="2067694"/>
            <a:ext cx="2880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 </a:t>
            </a:r>
            <a:r>
              <a:rPr lang="en-IN" sz="1600" dirty="0" smtClean="0"/>
              <a:t>A complete hemispherical point cloud is generated</a:t>
            </a:r>
          </a:p>
          <a:p>
            <a:pPr>
              <a:buFont typeface="Arial" pitchFamily="34" charset="0"/>
              <a:buChar char="•"/>
            </a:pPr>
            <a:r>
              <a:rPr lang="en-IN" sz="1600" dirty="0" smtClean="0"/>
              <a:t> Competitive evaluation of point clouds is achieved</a:t>
            </a:r>
            <a:endParaRPr lang="en-US" sz="1600" dirty="0"/>
          </a:p>
        </p:txBody>
      </p:sp>
      <p:sp>
        <p:nvSpPr>
          <p:cNvPr id="177" name="TextBox 176"/>
          <p:cNvSpPr txBox="1"/>
          <p:nvPr/>
        </p:nvSpPr>
        <p:spPr>
          <a:xfrm>
            <a:off x="2915816" y="4056623"/>
            <a:ext cx="3960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kern="0" dirty="0" smtClean="0">
                <a:cs typeface="Arial" panose="020B0604020202020204" pitchFamily="34" charset="0"/>
              </a:rPr>
              <a:t> 3D rendering – Blender (CG)</a:t>
            </a:r>
          </a:p>
          <a:p>
            <a:pPr>
              <a:buFont typeface="Arial" pitchFamily="34" charset="0"/>
              <a:buChar char="•"/>
            </a:pPr>
            <a:r>
              <a:rPr lang="en-US" sz="1600" kern="0" dirty="0" smtClean="0">
                <a:cs typeface="Arial" panose="020B0604020202020204" pitchFamily="34" charset="0"/>
              </a:rPr>
              <a:t> Python scripting and XPCV</a:t>
            </a:r>
          </a:p>
          <a:p>
            <a:pPr>
              <a:buFont typeface="Arial" pitchFamily="34" charset="0"/>
              <a:buChar char="•"/>
            </a:pPr>
            <a:r>
              <a:rPr lang="en-US" sz="1600" kern="0" dirty="0" smtClean="0">
                <a:cs typeface="Arial" panose="020B0604020202020204" pitchFamily="34" charset="0"/>
              </a:rPr>
              <a:t> Concepts of Computer Vision and 3D IP</a:t>
            </a:r>
          </a:p>
          <a:p>
            <a:pPr>
              <a:buFont typeface="Arial" pitchFamily="34" charset="0"/>
              <a:buChar char="•"/>
            </a:pPr>
            <a:r>
              <a:rPr lang="en-US" sz="1600" kern="0" dirty="0" smtClean="0">
                <a:cs typeface="Arial" panose="020B0604020202020204" pitchFamily="34" charset="0"/>
              </a:rPr>
              <a:t> CI/CD with GitHub</a:t>
            </a:r>
            <a:endParaRPr lang="en-US" sz="1600" dirty="0" smtClean="0"/>
          </a:p>
          <a:p>
            <a:pPr>
              <a:buFont typeface="Arial" pitchFamily="34" charset="0"/>
              <a:buChar char="•"/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043608" y="546815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To setup and evaluate a trinocular omnidirectional stereo vision system along with point cloud reconstruction</a:t>
            </a:r>
            <a:endParaRPr lang="en-US" sz="1600" dirty="0"/>
          </a:p>
        </p:txBody>
      </p:sp>
      <p:sp>
        <p:nvSpPr>
          <p:cNvPr id="179" name="TextBox 178"/>
          <p:cNvSpPr txBox="1"/>
          <p:nvPr/>
        </p:nvSpPr>
        <p:spPr>
          <a:xfrm>
            <a:off x="6012160" y="2067694"/>
            <a:ext cx="295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kern="0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 </a:t>
            </a:r>
            <a:r>
              <a:rPr lang="en-US" sz="1600" kern="0" dirty="0" smtClean="0">
                <a:cs typeface="Arial" panose="020B0604020202020204" pitchFamily="34" charset="0"/>
              </a:rPr>
              <a:t>Assisted Ambient Living</a:t>
            </a:r>
          </a:p>
          <a:p>
            <a:pPr>
              <a:buFont typeface="Arial" pitchFamily="34" charset="0"/>
              <a:buChar char="•"/>
            </a:pPr>
            <a:r>
              <a:rPr lang="en-US" sz="1600" kern="0" dirty="0" smtClean="0">
                <a:cs typeface="Arial" panose="020B0604020202020204" pitchFamily="34" charset="0"/>
              </a:rPr>
              <a:t> More than 2 sensors for optimal scene reconstruction</a:t>
            </a:r>
            <a:endParaRPr lang="en-US" sz="1600" dirty="0" smtClean="0"/>
          </a:p>
        </p:txBody>
      </p:sp>
      <p:sp>
        <p:nvSpPr>
          <p:cNvPr id="180" name="TextBox 179"/>
          <p:cNvSpPr txBox="1"/>
          <p:nvPr/>
        </p:nvSpPr>
        <p:spPr>
          <a:xfrm>
            <a:off x="3707904" y="3291830"/>
            <a:ext cx="129614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kern="0" dirty="0" smtClean="0">
                <a:solidFill>
                  <a:schemeClr val="bg1"/>
                </a:solidFill>
                <a:cs typeface="Arial" pitchFamily="34" charset="0"/>
              </a:rPr>
              <a:t>Tools used</a:t>
            </a:r>
            <a:endParaRPr lang="en-US" sz="1800" kern="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86" name="Group 8"/>
          <p:cNvGrpSpPr/>
          <p:nvPr/>
        </p:nvGrpSpPr>
        <p:grpSpPr>
          <a:xfrm rot="2700000">
            <a:off x="2919967" y="1130431"/>
            <a:ext cx="2751943" cy="2718084"/>
            <a:chOff x="4260129" y="1756906"/>
            <a:chExt cx="4114142" cy="4110921"/>
          </a:xfrm>
          <a:effectLst/>
          <a:scene3d>
            <a:camera prst="perspectiveFront" fov="4800000"/>
            <a:lightRig rig="balanced" dir="t">
              <a:rot lat="0" lon="0" rev="3000000"/>
            </a:lightRig>
          </a:scene3d>
        </p:grpSpPr>
        <p:sp>
          <p:nvSpPr>
            <p:cNvPr id="187" name="Right Arrow 186"/>
            <p:cNvSpPr/>
            <p:nvPr/>
          </p:nvSpPr>
          <p:spPr>
            <a:xfrm rot="2700000">
              <a:off x="6464538" y="4082626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  <a:sp3d prstMaterial="plastic">
              <a:bevelT w="0" h="1270000"/>
            </a:sp3d>
          </p:spPr>
          <p:txBody>
            <a:bodyPr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Right Arrow 187"/>
            <p:cNvSpPr/>
            <p:nvPr/>
          </p:nvSpPr>
          <p:spPr>
            <a:xfrm rot="18900000">
              <a:off x="6469271" y="1873484"/>
              <a:ext cx="1905000" cy="1665401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rgbClr val="1F497D"/>
            </a:solidFill>
            <a:ln w="25400" cap="flat" cmpd="sng" algn="ctr">
              <a:noFill/>
              <a:prstDash val="solid"/>
            </a:ln>
            <a:effectLst/>
            <a:sp3d prstMaterial="plastic">
              <a:bevelT w="0" h="1270000"/>
            </a:sp3d>
          </p:spPr>
          <p:txBody>
            <a:bodyPr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Right Arrow 188"/>
            <p:cNvSpPr/>
            <p:nvPr/>
          </p:nvSpPr>
          <p:spPr>
            <a:xfrm rot="8100000" flipV="1">
              <a:off x="4260129" y="4082627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rgbClr val="A7CCDF"/>
            </a:solidFill>
            <a:ln w="25400" cap="flat" cmpd="sng" algn="ctr">
              <a:noFill/>
              <a:prstDash val="solid"/>
            </a:ln>
            <a:effectLst/>
            <a:sp3d prstMaterial="plastic">
              <a:bevelT w="0" h="1270000"/>
            </a:sp3d>
          </p:spPr>
          <p:txBody>
            <a:bodyPr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Right Arrow 189"/>
            <p:cNvSpPr/>
            <p:nvPr/>
          </p:nvSpPr>
          <p:spPr>
            <a:xfrm rot="2700000" flipH="1">
              <a:off x="4258615" y="1876705"/>
              <a:ext cx="1905000" cy="1665402"/>
            </a:xfrm>
            <a:prstGeom prst="rightArrow">
              <a:avLst>
                <a:gd name="adj1" fmla="val 73276"/>
                <a:gd name="adj2" fmla="val 50000"/>
              </a:avLst>
            </a:prstGeom>
            <a:solidFill>
              <a:srgbClr val="0779B7"/>
            </a:solidFill>
            <a:ln w="25400" cap="flat" cmpd="sng" algn="ctr">
              <a:noFill/>
              <a:prstDash val="solid"/>
            </a:ln>
            <a:effectLst/>
            <a:sp3d prstMaterial="plastic">
              <a:bevelT w="0" h="1270000"/>
            </a:sp3d>
          </p:spPr>
          <p:txBody>
            <a:bodyPr rtlCol="0" anchor="ctr"/>
            <a:lstStyle/>
            <a:p>
              <a:pPr marL="0" marR="0" lvl="0" indent="0" algn="ctr" defTabSz="91421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1" name="TextBox 190"/>
          <p:cNvSpPr txBox="1"/>
          <p:nvPr/>
        </p:nvSpPr>
        <p:spPr>
          <a:xfrm>
            <a:off x="4139952" y="1059582"/>
            <a:ext cx="247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5004048" y="2130410"/>
            <a:ext cx="247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3779912" y="1491630"/>
            <a:ext cx="1080120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kern="0" dirty="0" smtClean="0">
                <a:solidFill>
                  <a:schemeClr val="bg1"/>
                </a:solidFill>
                <a:cs typeface="Arial" pitchFamily="34" charset="0"/>
              </a:rPr>
              <a:t>Research</a:t>
            </a:r>
          </a:p>
          <a:p>
            <a:pPr algn="ctr">
              <a:lnSpc>
                <a:spcPct val="80000"/>
              </a:lnSpc>
            </a:pPr>
            <a:r>
              <a:rPr lang="en-US" sz="1600" kern="0" dirty="0" smtClean="0">
                <a:solidFill>
                  <a:schemeClr val="bg1"/>
                </a:solidFill>
                <a:cs typeface="Arial" pitchFamily="34" charset="0"/>
              </a:rPr>
              <a:t>Question</a:t>
            </a:r>
            <a:endParaRPr lang="en-US" sz="16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2772447" y="2355726"/>
            <a:ext cx="1583529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kern="0" dirty="0" smtClean="0">
                <a:solidFill>
                  <a:schemeClr val="bg1"/>
                </a:solidFill>
                <a:cs typeface="Arial" pitchFamily="34" charset="0"/>
              </a:rPr>
              <a:t>Observations</a:t>
            </a:r>
            <a:endParaRPr lang="en-US" sz="1600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4572000" y="2355726"/>
            <a:ext cx="1224135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kern="0" dirty="0" smtClean="0">
                <a:solidFill>
                  <a:schemeClr val="bg1"/>
                </a:solidFill>
                <a:cs typeface="Arial" pitchFamily="34" charset="0"/>
              </a:rPr>
              <a:t>Motivation</a:t>
            </a:r>
            <a:endParaRPr lang="en-US" sz="1600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3923928" y="3003798"/>
            <a:ext cx="792088" cy="49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kern="0" dirty="0" smtClean="0">
                <a:solidFill>
                  <a:schemeClr val="bg1"/>
                </a:solidFill>
                <a:cs typeface="Arial" pitchFamily="34" charset="0"/>
              </a:rPr>
              <a:t>Tools used</a:t>
            </a:r>
            <a:endParaRPr lang="en-US" sz="1600" kern="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4139952" y="3507854"/>
            <a:ext cx="247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3131840" y="2067694"/>
            <a:ext cx="247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179512" y="4371752"/>
            <a:ext cx="8496944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lang="en-IN" sz="1600" dirty="0" smtClean="0">
                <a:cs typeface="Arial" pitchFamily="34" charset="0"/>
              </a:rPr>
              <a:t>Figure 5: T</a:t>
            </a:r>
            <a:r>
              <a:rPr kumimoji="0" lang="en-I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extured and coloured images of the virtual flat, rendered automatically by</a:t>
            </a:r>
            <a:r>
              <a:rPr kumimoji="0" lang="en-IN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the </a:t>
            </a:r>
            <a:r>
              <a:rPr kumimoji="0" lang="en-I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algorithm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0A380-2959-43D6-83C0-32CFCC25F70D}" type="datetime2">
              <a:rPr lang="en-IN" smtClean="0"/>
              <a:pPr/>
              <a:t>Thursday, 27 June 2019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0A994-0199-404F-AA50-93B58BA19A48}" type="slidenum">
              <a:rPr lang="en-IN" smtClean="0"/>
              <a:pPr/>
              <a:t>9</a:t>
            </a:fld>
            <a:endParaRPr lang="en-IN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8388424" y="3507854"/>
            <a:ext cx="432048" cy="1342552"/>
            <a:chOff x="110" y="939"/>
            <a:chExt cx="391" cy="1215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110" y="939"/>
              <a:ext cx="391" cy="1215"/>
            </a:xfrm>
            <a:custGeom>
              <a:avLst/>
              <a:gdLst>
                <a:gd name="T0" fmla="*/ 281 w 338"/>
                <a:gd name="T1" fmla="*/ 214 h 1056"/>
                <a:gd name="T2" fmla="*/ 302 w 338"/>
                <a:gd name="T3" fmla="*/ 451 h 1056"/>
                <a:gd name="T4" fmla="*/ 302 w 338"/>
                <a:gd name="T5" fmla="*/ 541 h 1056"/>
                <a:gd name="T6" fmla="*/ 296 w 338"/>
                <a:gd name="T7" fmla="*/ 578 h 1056"/>
                <a:gd name="T8" fmla="*/ 335 w 338"/>
                <a:gd name="T9" fmla="*/ 741 h 1056"/>
                <a:gd name="T10" fmla="*/ 251 w 338"/>
                <a:gd name="T11" fmla="*/ 784 h 1056"/>
                <a:gd name="T12" fmla="*/ 258 w 338"/>
                <a:gd name="T13" fmla="*/ 582 h 1056"/>
                <a:gd name="T14" fmla="*/ 259 w 338"/>
                <a:gd name="T15" fmla="*/ 539 h 1056"/>
                <a:gd name="T16" fmla="*/ 251 w 338"/>
                <a:gd name="T17" fmla="*/ 181 h 1056"/>
                <a:gd name="T18" fmla="*/ 201 w 338"/>
                <a:gd name="T19" fmla="*/ 33 h 1056"/>
                <a:gd name="T20" fmla="*/ 203 w 338"/>
                <a:gd name="T21" fmla="*/ 102 h 1056"/>
                <a:gd name="T22" fmla="*/ 183 w 338"/>
                <a:gd name="T23" fmla="*/ 135 h 1056"/>
                <a:gd name="T24" fmla="*/ 244 w 338"/>
                <a:gd name="T25" fmla="*/ 179 h 1056"/>
                <a:gd name="T26" fmla="*/ 251 w 338"/>
                <a:gd name="T27" fmla="*/ 548 h 1056"/>
                <a:gd name="T28" fmla="*/ 241 w 338"/>
                <a:gd name="T29" fmla="*/ 549 h 1056"/>
                <a:gd name="T30" fmla="*/ 243 w 338"/>
                <a:gd name="T31" fmla="*/ 584 h 1056"/>
                <a:gd name="T32" fmla="*/ 251 w 338"/>
                <a:gd name="T33" fmla="*/ 784 h 1056"/>
                <a:gd name="T34" fmla="*/ 235 w 338"/>
                <a:gd name="T35" fmla="*/ 785 h 1056"/>
                <a:gd name="T36" fmla="*/ 227 w 338"/>
                <a:gd name="T37" fmla="*/ 918 h 1056"/>
                <a:gd name="T38" fmla="*/ 235 w 338"/>
                <a:gd name="T39" fmla="*/ 1007 h 1056"/>
                <a:gd name="T40" fmla="*/ 180 w 338"/>
                <a:gd name="T41" fmla="*/ 1012 h 1056"/>
                <a:gd name="T42" fmla="*/ 168 w 338"/>
                <a:gd name="T43" fmla="*/ 947 h 1056"/>
                <a:gd name="T44" fmla="*/ 170 w 338"/>
                <a:gd name="T45" fmla="*/ 845 h 1056"/>
                <a:gd name="T46" fmla="*/ 144 w 338"/>
                <a:gd name="T47" fmla="*/ 622 h 1056"/>
                <a:gd name="T48" fmla="*/ 118 w 338"/>
                <a:gd name="T49" fmla="*/ 669 h 1056"/>
                <a:gd name="T50" fmla="*/ 89 w 338"/>
                <a:gd name="T51" fmla="*/ 894 h 1056"/>
                <a:gd name="T52" fmla="*/ 96 w 338"/>
                <a:gd name="T53" fmla="*/ 932 h 1056"/>
                <a:gd name="T54" fmla="*/ 78 w 338"/>
                <a:gd name="T55" fmla="*/ 1001 h 1056"/>
                <a:gd name="T56" fmla="*/ 28 w 338"/>
                <a:gd name="T57" fmla="*/ 1052 h 1056"/>
                <a:gd name="T58" fmla="*/ 35 w 338"/>
                <a:gd name="T59" fmla="*/ 965 h 1056"/>
                <a:gd name="T60" fmla="*/ 31 w 338"/>
                <a:gd name="T61" fmla="*/ 913 h 1056"/>
                <a:gd name="T62" fmla="*/ 27 w 338"/>
                <a:gd name="T63" fmla="*/ 724 h 1056"/>
                <a:gd name="T64" fmla="*/ 28 w 338"/>
                <a:gd name="T65" fmla="*/ 526 h 1056"/>
                <a:gd name="T66" fmla="*/ 17 w 338"/>
                <a:gd name="T67" fmla="*/ 493 h 1056"/>
                <a:gd name="T68" fmla="*/ 7 w 338"/>
                <a:gd name="T69" fmla="*/ 405 h 1056"/>
                <a:gd name="T70" fmla="*/ 20 w 338"/>
                <a:gd name="T71" fmla="*/ 233 h 1056"/>
                <a:gd name="T72" fmla="*/ 113 w 338"/>
                <a:gd name="T73" fmla="*/ 159 h 1056"/>
                <a:gd name="T74" fmla="*/ 117 w 338"/>
                <a:gd name="T75" fmla="*/ 108 h 1056"/>
                <a:gd name="T76" fmla="*/ 103 w 338"/>
                <a:gd name="T77" fmla="*/ 73 h 1056"/>
                <a:gd name="T78" fmla="*/ 108 w 338"/>
                <a:gd name="T79" fmla="*/ 33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8" h="1056">
                  <a:moveTo>
                    <a:pt x="251" y="181"/>
                  </a:moveTo>
                  <a:cubicBezTo>
                    <a:pt x="268" y="186"/>
                    <a:pt x="281" y="191"/>
                    <a:pt x="281" y="214"/>
                  </a:cubicBezTo>
                  <a:cubicBezTo>
                    <a:pt x="282" y="239"/>
                    <a:pt x="284" y="289"/>
                    <a:pt x="288" y="323"/>
                  </a:cubicBezTo>
                  <a:cubicBezTo>
                    <a:pt x="292" y="356"/>
                    <a:pt x="302" y="428"/>
                    <a:pt x="302" y="451"/>
                  </a:cubicBezTo>
                  <a:cubicBezTo>
                    <a:pt x="303" y="474"/>
                    <a:pt x="305" y="522"/>
                    <a:pt x="305" y="527"/>
                  </a:cubicBezTo>
                  <a:cubicBezTo>
                    <a:pt x="304" y="533"/>
                    <a:pt x="300" y="532"/>
                    <a:pt x="302" y="541"/>
                  </a:cubicBezTo>
                  <a:cubicBezTo>
                    <a:pt x="303" y="550"/>
                    <a:pt x="303" y="558"/>
                    <a:pt x="299" y="564"/>
                  </a:cubicBezTo>
                  <a:cubicBezTo>
                    <a:pt x="294" y="570"/>
                    <a:pt x="296" y="578"/>
                    <a:pt x="296" y="578"/>
                  </a:cubicBezTo>
                  <a:cubicBezTo>
                    <a:pt x="338" y="576"/>
                    <a:pt x="338" y="576"/>
                    <a:pt x="338" y="576"/>
                  </a:cubicBezTo>
                  <a:cubicBezTo>
                    <a:pt x="335" y="741"/>
                    <a:pt x="335" y="741"/>
                    <a:pt x="335" y="741"/>
                  </a:cubicBezTo>
                  <a:cubicBezTo>
                    <a:pt x="269" y="792"/>
                    <a:pt x="269" y="792"/>
                    <a:pt x="269" y="792"/>
                  </a:cubicBezTo>
                  <a:cubicBezTo>
                    <a:pt x="269" y="792"/>
                    <a:pt x="260" y="785"/>
                    <a:pt x="251" y="784"/>
                  </a:cubicBezTo>
                  <a:cubicBezTo>
                    <a:pt x="251" y="583"/>
                    <a:pt x="251" y="583"/>
                    <a:pt x="251" y="583"/>
                  </a:cubicBezTo>
                  <a:cubicBezTo>
                    <a:pt x="258" y="582"/>
                    <a:pt x="258" y="582"/>
                    <a:pt x="258" y="582"/>
                  </a:cubicBezTo>
                  <a:cubicBezTo>
                    <a:pt x="258" y="582"/>
                    <a:pt x="257" y="570"/>
                    <a:pt x="259" y="562"/>
                  </a:cubicBezTo>
                  <a:cubicBezTo>
                    <a:pt x="261" y="555"/>
                    <a:pt x="261" y="548"/>
                    <a:pt x="259" y="539"/>
                  </a:cubicBezTo>
                  <a:cubicBezTo>
                    <a:pt x="259" y="539"/>
                    <a:pt x="256" y="547"/>
                    <a:pt x="251" y="548"/>
                  </a:cubicBezTo>
                  <a:lnTo>
                    <a:pt x="251" y="181"/>
                  </a:lnTo>
                  <a:close/>
                  <a:moveTo>
                    <a:pt x="159" y="0"/>
                  </a:moveTo>
                  <a:cubicBezTo>
                    <a:pt x="177" y="0"/>
                    <a:pt x="198" y="14"/>
                    <a:pt x="201" y="33"/>
                  </a:cubicBezTo>
                  <a:cubicBezTo>
                    <a:pt x="203" y="52"/>
                    <a:pt x="202" y="79"/>
                    <a:pt x="202" y="79"/>
                  </a:cubicBezTo>
                  <a:cubicBezTo>
                    <a:pt x="202" y="79"/>
                    <a:pt x="208" y="92"/>
                    <a:pt x="203" y="102"/>
                  </a:cubicBezTo>
                  <a:cubicBezTo>
                    <a:pt x="198" y="112"/>
                    <a:pt x="186" y="110"/>
                    <a:pt x="186" y="110"/>
                  </a:cubicBezTo>
                  <a:cubicBezTo>
                    <a:pt x="186" y="110"/>
                    <a:pt x="183" y="126"/>
                    <a:pt x="183" y="135"/>
                  </a:cubicBezTo>
                  <a:cubicBezTo>
                    <a:pt x="183" y="144"/>
                    <a:pt x="183" y="150"/>
                    <a:pt x="191" y="156"/>
                  </a:cubicBezTo>
                  <a:cubicBezTo>
                    <a:pt x="198" y="162"/>
                    <a:pt x="224" y="173"/>
                    <a:pt x="244" y="179"/>
                  </a:cubicBezTo>
                  <a:cubicBezTo>
                    <a:pt x="247" y="180"/>
                    <a:pt x="249" y="180"/>
                    <a:pt x="251" y="181"/>
                  </a:cubicBezTo>
                  <a:cubicBezTo>
                    <a:pt x="251" y="548"/>
                    <a:pt x="251" y="548"/>
                    <a:pt x="251" y="548"/>
                  </a:cubicBezTo>
                  <a:cubicBezTo>
                    <a:pt x="251" y="548"/>
                    <a:pt x="250" y="548"/>
                    <a:pt x="250" y="548"/>
                  </a:cubicBezTo>
                  <a:cubicBezTo>
                    <a:pt x="244" y="548"/>
                    <a:pt x="241" y="549"/>
                    <a:pt x="241" y="549"/>
                  </a:cubicBezTo>
                  <a:cubicBezTo>
                    <a:pt x="241" y="549"/>
                    <a:pt x="244" y="559"/>
                    <a:pt x="244" y="567"/>
                  </a:cubicBezTo>
                  <a:cubicBezTo>
                    <a:pt x="244" y="576"/>
                    <a:pt x="243" y="584"/>
                    <a:pt x="243" y="584"/>
                  </a:cubicBezTo>
                  <a:cubicBezTo>
                    <a:pt x="251" y="583"/>
                    <a:pt x="251" y="583"/>
                    <a:pt x="251" y="583"/>
                  </a:cubicBezTo>
                  <a:cubicBezTo>
                    <a:pt x="251" y="784"/>
                    <a:pt x="251" y="784"/>
                    <a:pt x="251" y="784"/>
                  </a:cubicBezTo>
                  <a:cubicBezTo>
                    <a:pt x="250" y="784"/>
                    <a:pt x="250" y="784"/>
                    <a:pt x="249" y="784"/>
                  </a:cubicBezTo>
                  <a:cubicBezTo>
                    <a:pt x="240" y="784"/>
                    <a:pt x="235" y="785"/>
                    <a:pt x="235" y="785"/>
                  </a:cubicBezTo>
                  <a:cubicBezTo>
                    <a:pt x="235" y="785"/>
                    <a:pt x="237" y="834"/>
                    <a:pt x="237" y="853"/>
                  </a:cubicBezTo>
                  <a:cubicBezTo>
                    <a:pt x="237" y="873"/>
                    <a:pt x="236" y="904"/>
                    <a:pt x="227" y="918"/>
                  </a:cubicBezTo>
                  <a:cubicBezTo>
                    <a:pt x="219" y="932"/>
                    <a:pt x="217" y="937"/>
                    <a:pt x="217" y="949"/>
                  </a:cubicBezTo>
                  <a:cubicBezTo>
                    <a:pt x="217" y="962"/>
                    <a:pt x="236" y="995"/>
                    <a:pt x="235" y="1007"/>
                  </a:cubicBezTo>
                  <a:cubicBezTo>
                    <a:pt x="235" y="1018"/>
                    <a:pt x="232" y="1036"/>
                    <a:pt x="213" y="1035"/>
                  </a:cubicBezTo>
                  <a:cubicBezTo>
                    <a:pt x="194" y="1035"/>
                    <a:pt x="180" y="1027"/>
                    <a:pt x="180" y="1012"/>
                  </a:cubicBezTo>
                  <a:cubicBezTo>
                    <a:pt x="180" y="996"/>
                    <a:pt x="182" y="987"/>
                    <a:pt x="176" y="981"/>
                  </a:cubicBezTo>
                  <a:cubicBezTo>
                    <a:pt x="170" y="975"/>
                    <a:pt x="179" y="962"/>
                    <a:pt x="168" y="947"/>
                  </a:cubicBezTo>
                  <a:cubicBezTo>
                    <a:pt x="158" y="932"/>
                    <a:pt x="170" y="930"/>
                    <a:pt x="167" y="917"/>
                  </a:cubicBezTo>
                  <a:cubicBezTo>
                    <a:pt x="164" y="903"/>
                    <a:pt x="169" y="861"/>
                    <a:pt x="170" y="845"/>
                  </a:cubicBezTo>
                  <a:cubicBezTo>
                    <a:pt x="171" y="828"/>
                    <a:pt x="168" y="809"/>
                    <a:pt x="160" y="738"/>
                  </a:cubicBezTo>
                  <a:cubicBezTo>
                    <a:pt x="151" y="668"/>
                    <a:pt x="146" y="637"/>
                    <a:pt x="144" y="622"/>
                  </a:cubicBezTo>
                  <a:cubicBezTo>
                    <a:pt x="142" y="606"/>
                    <a:pt x="138" y="587"/>
                    <a:pt x="138" y="587"/>
                  </a:cubicBezTo>
                  <a:cubicBezTo>
                    <a:pt x="138" y="587"/>
                    <a:pt x="127" y="653"/>
                    <a:pt x="118" y="669"/>
                  </a:cubicBezTo>
                  <a:cubicBezTo>
                    <a:pt x="109" y="686"/>
                    <a:pt x="99" y="768"/>
                    <a:pt x="96" y="792"/>
                  </a:cubicBezTo>
                  <a:cubicBezTo>
                    <a:pt x="93" y="816"/>
                    <a:pt x="95" y="886"/>
                    <a:pt x="89" y="894"/>
                  </a:cubicBezTo>
                  <a:cubicBezTo>
                    <a:pt x="84" y="901"/>
                    <a:pt x="81" y="912"/>
                    <a:pt x="81" y="912"/>
                  </a:cubicBezTo>
                  <a:cubicBezTo>
                    <a:pt x="81" y="912"/>
                    <a:pt x="96" y="920"/>
                    <a:pt x="96" y="932"/>
                  </a:cubicBezTo>
                  <a:cubicBezTo>
                    <a:pt x="96" y="944"/>
                    <a:pt x="85" y="954"/>
                    <a:pt x="85" y="969"/>
                  </a:cubicBezTo>
                  <a:cubicBezTo>
                    <a:pt x="86" y="985"/>
                    <a:pt x="84" y="998"/>
                    <a:pt x="78" y="1001"/>
                  </a:cubicBezTo>
                  <a:cubicBezTo>
                    <a:pt x="72" y="1004"/>
                    <a:pt x="73" y="1031"/>
                    <a:pt x="65" y="1040"/>
                  </a:cubicBezTo>
                  <a:cubicBezTo>
                    <a:pt x="57" y="1049"/>
                    <a:pt x="44" y="1056"/>
                    <a:pt x="28" y="1052"/>
                  </a:cubicBezTo>
                  <a:cubicBezTo>
                    <a:pt x="12" y="1047"/>
                    <a:pt x="12" y="1026"/>
                    <a:pt x="20" y="1006"/>
                  </a:cubicBezTo>
                  <a:cubicBezTo>
                    <a:pt x="28" y="986"/>
                    <a:pt x="37" y="973"/>
                    <a:pt x="35" y="965"/>
                  </a:cubicBezTo>
                  <a:cubicBezTo>
                    <a:pt x="32" y="957"/>
                    <a:pt x="29" y="945"/>
                    <a:pt x="37" y="937"/>
                  </a:cubicBezTo>
                  <a:cubicBezTo>
                    <a:pt x="45" y="929"/>
                    <a:pt x="36" y="920"/>
                    <a:pt x="31" y="913"/>
                  </a:cubicBezTo>
                  <a:cubicBezTo>
                    <a:pt x="26" y="906"/>
                    <a:pt x="27" y="875"/>
                    <a:pt x="27" y="857"/>
                  </a:cubicBezTo>
                  <a:cubicBezTo>
                    <a:pt x="26" y="840"/>
                    <a:pt x="28" y="755"/>
                    <a:pt x="27" y="724"/>
                  </a:cubicBezTo>
                  <a:cubicBezTo>
                    <a:pt x="26" y="692"/>
                    <a:pt x="23" y="598"/>
                    <a:pt x="28" y="572"/>
                  </a:cubicBezTo>
                  <a:cubicBezTo>
                    <a:pt x="32" y="546"/>
                    <a:pt x="28" y="526"/>
                    <a:pt x="28" y="526"/>
                  </a:cubicBezTo>
                  <a:cubicBezTo>
                    <a:pt x="28" y="526"/>
                    <a:pt x="18" y="531"/>
                    <a:pt x="18" y="522"/>
                  </a:cubicBezTo>
                  <a:cubicBezTo>
                    <a:pt x="18" y="512"/>
                    <a:pt x="22" y="510"/>
                    <a:pt x="17" y="493"/>
                  </a:cubicBezTo>
                  <a:cubicBezTo>
                    <a:pt x="13" y="476"/>
                    <a:pt x="12" y="460"/>
                    <a:pt x="7" y="447"/>
                  </a:cubicBezTo>
                  <a:cubicBezTo>
                    <a:pt x="1" y="434"/>
                    <a:pt x="0" y="412"/>
                    <a:pt x="7" y="405"/>
                  </a:cubicBezTo>
                  <a:cubicBezTo>
                    <a:pt x="13" y="398"/>
                    <a:pt x="4" y="361"/>
                    <a:pt x="9" y="332"/>
                  </a:cubicBezTo>
                  <a:cubicBezTo>
                    <a:pt x="15" y="304"/>
                    <a:pt x="19" y="258"/>
                    <a:pt x="20" y="233"/>
                  </a:cubicBezTo>
                  <a:cubicBezTo>
                    <a:pt x="20" y="209"/>
                    <a:pt x="21" y="191"/>
                    <a:pt x="53" y="183"/>
                  </a:cubicBezTo>
                  <a:cubicBezTo>
                    <a:pt x="85" y="175"/>
                    <a:pt x="109" y="166"/>
                    <a:pt x="113" y="159"/>
                  </a:cubicBezTo>
                  <a:cubicBezTo>
                    <a:pt x="118" y="153"/>
                    <a:pt x="119" y="135"/>
                    <a:pt x="118" y="127"/>
                  </a:cubicBezTo>
                  <a:cubicBezTo>
                    <a:pt x="117" y="119"/>
                    <a:pt x="117" y="113"/>
                    <a:pt x="117" y="108"/>
                  </a:cubicBezTo>
                  <a:cubicBezTo>
                    <a:pt x="117" y="103"/>
                    <a:pt x="107" y="110"/>
                    <a:pt x="105" y="102"/>
                  </a:cubicBezTo>
                  <a:cubicBezTo>
                    <a:pt x="103" y="93"/>
                    <a:pt x="102" y="75"/>
                    <a:pt x="103" y="73"/>
                  </a:cubicBezTo>
                  <a:cubicBezTo>
                    <a:pt x="105" y="72"/>
                    <a:pt x="106" y="72"/>
                    <a:pt x="108" y="72"/>
                  </a:cubicBezTo>
                  <a:cubicBezTo>
                    <a:pt x="108" y="69"/>
                    <a:pt x="107" y="52"/>
                    <a:pt x="108" y="33"/>
                  </a:cubicBezTo>
                  <a:cubicBezTo>
                    <a:pt x="109" y="16"/>
                    <a:pt x="127" y="2"/>
                    <a:pt x="159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27" y="1487"/>
              <a:ext cx="43" cy="40"/>
            </a:xfrm>
            <a:custGeom>
              <a:avLst/>
              <a:gdLst>
                <a:gd name="T0" fmla="*/ 9 w 37"/>
                <a:gd name="T1" fmla="*/ 35 h 35"/>
                <a:gd name="T2" fmla="*/ 9 w 37"/>
                <a:gd name="T3" fmla="*/ 11 h 35"/>
                <a:gd name="T4" fmla="*/ 37 w 37"/>
                <a:gd name="T5" fmla="*/ 8 h 35"/>
                <a:gd name="T6" fmla="*/ 15 w 37"/>
                <a:gd name="T7" fmla="*/ 14 h 35"/>
                <a:gd name="T8" fmla="*/ 9 w 37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5">
                  <a:moveTo>
                    <a:pt x="9" y="35"/>
                  </a:moveTo>
                  <a:cubicBezTo>
                    <a:pt x="9" y="35"/>
                    <a:pt x="0" y="22"/>
                    <a:pt x="9" y="11"/>
                  </a:cubicBezTo>
                  <a:cubicBezTo>
                    <a:pt x="17" y="0"/>
                    <a:pt x="37" y="8"/>
                    <a:pt x="37" y="8"/>
                  </a:cubicBezTo>
                  <a:cubicBezTo>
                    <a:pt x="37" y="8"/>
                    <a:pt x="23" y="8"/>
                    <a:pt x="15" y="14"/>
                  </a:cubicBezTo>
                  <a:cubicBezTo>
                    <a:pt x="8" y="20"/>
                    <a:pt x="10" y="24"/>
                    <a:pt x="9" y="35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10" y="1540"/>
              <a:ext cx="48" cy="17"/>
            </a:xfrm>
            <a:custGeom>
              <a:avLst/>
              <a:gdLst>
                <a:gd name="T0" fmla="*/ 0 w 42"/>
                <a:gd name="T1" fmla="*/ 14 h 15"/>
                <a:gd name="T2" fmla="*/ 20 w 42"/>
                <a:gd name="T3" fmla="*/ 0 h 15"/>
                <a:gd name="T4" fmla="*/ 42 w 42"/>
                <a:gd name="T5" fmla="*/ 15 h 15"/>
                <a:gd name="T6" fmla="*/ 19 w 42"/>
                <a:gd name="T7" fmla="*/ 8 h 15"/>
                <a:gd name="T8" fmla="*/ 0 w 42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5">
                  <a:moveTo>
                    <a:pt x="0" y="14"/>
                  </a:moveTo>
                  <a:cubicBezTo>
                    <a:pt x="0" y="14"/>
                    <a:pt x="0" y="0"/>
                    <a:pt x="20" y="0"/>
                  </a:cubicBezTo>
                  <a:cubicBezTo>
                    <a:pt x="39" y="0"/>
                    <a:pt x="42" y="15"/>
                    <a:pt x="42" y="15"/>
                  </a:cubicBezTo>
                  <a:cubicBezTo>
                    <a:pt x="42" y="15"/>
                    <a:pt x="32" y="7"/>
                    <a:pt x="19" y="8"/>
                  </a:cubicBezTo>
                  <a:cubicBezTo>
                    <a:pt x="6" y="8"/>
                    <a:pt x="6" y="8"/>
                    <a:pt x="0" y="14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97" y="1107"/>
              <a:ext cx="130" cy="339"/>
            </a:xfrm>
            <a:custGeom>
              <a:avLst/>
              <a:gdLst>
                <a:gd name="T0" fmla="*/ 109 w 113"/>
                <a:gd name="T1" fmla="*/ 0 h 295"/>
                <a:gd name="T2" fmla="*/ 113 w 113"/>
                <a:gd name="T3" fmla="*/ 8 h 295"/>
                <a:gd name="T4" fmla="*/ 97 w 113"/>
                <a:gd name="T5" fmla="*/ 138 h 295"/>
                <a:gd name="T6" fmla="*/ 103 w 113"/>
                <a:gd name="T7" fmla="*/ 294 h 295"/>
                <a:gd name="T8" fmla="*/ 72 w 113"/>
                <a:gd name="T9" fmla="*/ 295 h 295"/>
                <a:gd name="T10" fmla="*/ 0 w 113"/>
                <a:gd name="T11" fmla="*/ 280 h 295"/>
                <a:gd name="T12" fmla="*/ 15 w 113"/>
                <a:gd name="T13" fmla="*/ 247 h 295"/>
                <a:gd name="T14" fmla="*/ 36 w 113"/>
                <a:gd name="T15" fmla="*/ 78 h 295"/>
                <a:gd name="T16" fmla="*/ 36 w 113"/>
                <a:gd name="T17" fmla="*/ 16 h 295"/>
                <a:gd name="T18" fmla="*/ 38 w 113"/>
                <a:gd name="T19" fmla="*/ 13 h 295"/>
                <a:gd name="T20" fmla="*/ 42 w 113"/>
                <a:gd name="T21" fmla="*/ 4 h 295"/>
                <a:gd name="T22" fmla="*/ 78 w 113"/>
                <a:gd name="T23" fmla="*/ 33 h 295"/>
                <a:gd name="T24" fmla="*/ 109 w 113"/>
                <a:gd name="T25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295">
                  <a:moveTo>
                    <a:pt x="109" y="0"/>
                  </a:moveTo>
                  <a:cubicBezTo>
                    <a:pt x="109" y="3"/>
                    <a:pt x="111" y="5"/>
                    <a:pt x="113" y="8"/>
                  </a:cubicBezTo>
                  <a:cubicBezTo>
                    <a:pt x="109" y="29"/>
                    <a:pt x="100" y="92"/>
                    <a:pt x="97" y="138"/>
                  </a:cubicBezTo>
                  <a:cubicBezTo>
                    <a:pt x="93" y="191"/>
                    <a:pt x="103" y="294"/>
                    <a:pt x="103" y="294"/>
                  </a:cubicBezTo>
                  <a:cubicBezTo>
                    <a:pt x="103" y="294"/>
                    <a:pt x="96" y="295"/>
                    <a:pt x="72" y="295"/>
                  </a:cubicBezTo>
                  <a:cubicBezTo>
                    <a:pt x="48" y="295"/>
                    <a:pt x="0" y="280"/>
                    <a:pt x="0" y="280"/>
                  </a:cubicBezTo>
                  <a:cubicBezTo>
                    <a:pt x="0" y="280"/>
                    <a:pt x="8" y="266"/>
                    <a:pt x="15" y="247"/>
                  </a:cubicBezTo>
                  <a:cubicBezTo>
                    <a:pt x="21" y="228"/>
                    <a:pt x="33" y="147"/>
                    <a:pt x="36" y="78"/>
                  </a:cubicBezTo>
                  <a:cubicBezTo>
                    <a:pt x="38" y="43"/>
                    <a:pt x="38" y="26"/>
                    <a:pt x="36" y="16"/>
                  </a:cubicBezTo>
                  <a:cubicBezTo>
                    <a:pt x="37" y="15"/>
                    <a:pt x="38" y="14"/>
                    <a:pt x="38" y="13"/>
                  </a:cubicBezTo>
                  <a:cubicBezTo>
                    <a:pt x="40" y="11"/>
                    <a:pt x="41" y="8"/>
                    <a:pt x="42" y="4"/>
                  </a:cubicBezTo>
                  <a:cubicBezTo>
                    <a:pt x="49" y="18"/>
                    <a:pt x="67" y="33"/>
                    <a:pt x="78" y="33"/>
                  </a:cubicBezTo>
                  <a:cubicBezTo>
                    <a:pt x="88" y="33"/>
                    <a:pt x="102" y="12"/>
                    <a:pt x="109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57" y="1148"/>
              <a:ext cx="53" cy="334"/>
            </a:xfrm>
            <a:custGeom>
              <a:avLst/>
              <a:gdLst>
                <a:gd name="T0" fmla="*/ 0 w 46"/>
                <a:gd name="T1" fmla="*/ 13 h 290"/>
                <a:gd name="T2" fmla="*/ 23 w 46"/>
                <a:gd name="T3" fmla="*/ 0 h 290"/>
                <a:gd name="T4" fmla="*/ 46 w 46"/>
                <a:gd name="T5" fmla="*/ 13 h 290"/>
                <a:gd name="T6" fmla="*/ 31 w 46"/>
                <a:gd name="T7" fmla="*/ 20 h 290"/>
                <a:gd name="T8" fmla="*/ 37 w 46"/>
                <a:gd name="T9" fmla="*/ 120 h 290"/>
                <a:gd name="T10" fmla="*/ 36 w 46"/>
                <a:gd name="T11" fmla="*/ 266 h 290"/>
                <a:gd name="T12" fmla="*/ 17 w 46"/>
                <a:gd name="T13" fmla="*/ 267 h 290"/>
                <a:gd name="T14" fmla="*/ 16 w 46"/>
                <a:gd name="T15" fmla="*/ 100 h 290"/>
                <a:gd name="T16" fmla="*/ 18 w 46"/>
                <a:gd name="T17" fmla="*/ 21 h 290"/>
                <a:gd name="T18" fmla="*/ 0 w 46"/>
                <a:gd name="T19" fmla="*/ 1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290">
                  <a:moveTo>
                    <a:pt x="0" y="13"/>
                  </a:moveTo>
                  <a:cubicBezTo>
                    <a:pt x="0" y="13"/>
                    <a:pt x="9" y="0"/>
                    <a:pt x="23" y="0"/>
                  </a:cubicBezTo>
                  <a:cubicBezTo>
                    <a:pt x="37" y="0"/>
                    <a:pt x="46" y="13"/>
                    <a:pt x="46" y="13"/>
                  </a:cubicBezTo>
                  <a:cubicBezTo>
                    <a:pt x="46" y="13"/>
                    <a:pt x="31" y="9"/>
                    <a:pt x="31" y="20"/>
                  </a:cubicBezTo>
                  <a:cubicBezTo>
                    <a:pt x="32" y="30"/>
                    <a:pt x="37" y="85"/>
                    <a:pt x="37" y="120"/>
                  </a:cubicBezTo>
                  <a:cubicBezTo>
                    <a:pt x="37" y="156"/>
                    <a:pt x="40" y="249"/>
                    <a:pt x="36" y="266"/>
                  </a:cubicBezTo>
                  <a:cubicBezTo>
                    <a:pt x="32" y="284"/>
                    <a:pt x="20" y="290"/>
                    <a:pt x="17" y="267"/>
                  </a:cubicBezTo>
                  <a:cubicBezTo>
                    <a:pt x="15" y="245"/>
                    <a:pt x="15" y="123"/>
                    <a:pt x="16" y="100"/>
                  </a:cubicBezTo>
                  <a:cubicBezTo>
                    <a:pt x="16" y="76"/>
                    <a:pt x="20" y="27"/>
                    <a:pt x="18" y="21"/>
                  </a:cubicBezTo>
                  <a:cubicBezTo>
                    <a:pt x="15" y="14"/>
                    <a:pt x="8" y="9"/>
                    <a:pt x="0" y="1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67544" y="195486"/>
            <a:ext cx="288032" cy="288032"/>
          </a:xfrm>
          <a:prstGeom prst="ellipse">
            <a:avLst/>
          </a:prstGeom>
          <a:solidFill>
            <a:srgbClr val="00B0F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1981" tIns="91416" rIns="71981" bIns="91416" numCol="1" anchor="ctr" anchorCtr="1" compatLnSpc="1">
            <a:prstTxWarp prst="textNoShape">
              <a:avLst/>
            </a:prstTxWarp>
          </a:bodyPr>
          <a:lstStyle/>
          <a:p>
            <a:endParaRPr lang="en-US" sz="33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56"/>
          <p:cNvGrpSpPr/>
          <p:nvPr/>
        </p:nvGrpSpPr>
        <p:grpSpPr>
          <a:xfrm>
            <a:off x="8100392" y="123478"/>
            <a:ext cx="936104" cy="862726"/>
            <a:chOff x="2414588" y="4043363"/>
            <a:chExt cx="1550988" cy="1582806"/>
          </a:xfrm>
        </p:grpSpPr>
        <p:grpSp>
          <p:nvGrpSpPr>
            <p:cNvPr id="13" name="Group 55"/>
            <p:cNvGrpSpPr/>
            <p:nvPr/>
          </p:nvGrpSpPr>
          <p:grpSpPr>
            <a:xfrm>
              <a:off x="2414588" y="4873694"/>
              <a:ext cx="1550988" cy="752475"/>
              <a:chOff x="2414588" y="4833938"/>
              <a:chExt cx="1550988" cy="752475"/>
            </a:xfrm>
            <a:solidFill>
              <a:srgbClr val="FFFFFF">
                <a:lumMod val="50000"/>
              </a:srgbClr>
            </a:solidFill>
          </p:grpSpPr>
          <p:sp>
            <p:nvSpPr>
              <p:cNvPr id="61" name="Freeform 5"/>
              <p:cNvSpPr>
                <a:spLocks/>
              </p:cNvSpPr>
              <p:nvPr/>
            </p:nvSpPr>
            <p:spPr bwMode="auto">
              <a:xfrm>
                <a:off x="2414588" y="5122863"/>
                <a:ext cx="422275" cy="269875"/>
              </a:xfrm>
              <a:custGeom>
                <a:avLst/>
                <a:gdLst>
                  <a:gd name="T0" fmla="*/ 74 w 102"/>
                  <a:gd name="T1" fmla="*/ 64 h 65"/>
                  <a:gd name="T2" fmla="*/ 75 w 102"/>
                  <a:gd name="T3" fmla="*/ 64 h 65"/>
                  <a:gd name="T4" fmla="*/ 85 w 102"/>
                  <a:gd name="T5" fmla="*/ 54 h 65"/>
                  <a:gd name="T6" fmla="*/ 101 w 102"/>
                  <a:gd name="T7" fmla="*/ 47 h 65"/>
                  <a:gd name="T8" fmla="*/ 102 w 102"/>
                  <a:gd name="T9" fmla="*/ 46 h 65"/>
                  <a:gd name="T10" fmla="*/ 100 w 102"/>
                  <a:gd name="T11" fmla="*/ 44 h 65"/>
                  <a:gd name="T12" fmla="*/ 89 w 102"/>
                  <a:gd name="T13" fmla="*/ 8 h 65"/>
                  <a:gd name="T14" fmla="*/ 86 w 102"/>
                  <a:gd name="T15" fmla="*/ 7 h 65"/>
                  <a:gd name="T16" fmla="*/ 78 w 102"/>
                  <a:gd name="T17" fmla="*/ 0 h 65"/>
                  <a:gd name="T18" fmla="*/ 65 w 102"/>
                  <a:gd name="T19" fmla="*/ 14 h 65"/>
                  <a:gd name="T20" fmla="*/ 63 w 102"/>
                  <a:gd name="T21" fmla="*/ 14 h 65"/>
                  <a:gd name="T22" fmla="*/ 50 w 102"/>
                  <a:gd name="T23" fmla="*/ 0 h 65"/>
                  <a:gd name="T24" fmla="*/ 42 w 102"/>
                  <a:gd name="T25" fmla="*/ 7 h 65"/>
                  <a:gd name="T26" fmla="*/ 25 w 102"/>
                  <a:gd name="T27" fmla="*/ 15 h 65"/>
                  <a:gd name="T28" fmla="*/ 19 w 102"/>
                  <a:gd name="T29" fmla="*/ 21 h 65"/>
                  <a:gd name="T30" fmla="*/ 10 w 102"/>
                  <a:gd name="T31" fmla="*/ 65 h 65"/>
                  <a:gd name="T32" fmla="*/ 74 w 102"/>
                  <a:gd name="T33" fmla="*/ 65 h 65"/>
                  <a:gd name="T34" fmla="*/ 74 w 102"/>
                  <a:gd name="T35" fmla="*/ 6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65">
                    <a:moveTo>
                      <a:pt x="74" y="64"/>
                    </a:move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0"/>
                      <a:pt x="80" y="57"/>
                      <a:pt x="85" y="54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2" y="46"/>
                      <a:pt x="102" y="46"/>
                      <a:pt x="102" y="46"/>
                    </a:cubicBezTo>
                    <a:cubicBezTo>
                      <a:pt x="101" y="46"/>
                      <a:pt x="101" y="45"/>
                      <a:pt x="100" y="44"/>
                    </a:cubicBezTo>
                    <a:cubicBezTo>
                      <a:pt x="93" y="35"/>
                      <a:pt x="89" y="23"/>
                      <a:pt x="89" y="8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2" y="16"/>
                      <a:pt x="20" y="18"/>
                      <a:pt x="19" y="21"/>
                    </a:cubicBezTo>
                    <a:cubicBezTo>
                      <a:pt x="19" y="21"/>
                      <a:pt x="0" y="65"/>
                      <a:pt x="10" y="65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4" y="64"/>
                      <a:pt x="74" y="64"/>
                      <a:pt x="74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Freeform 6"/>
              <p:cNvSpPr>
                <a:spLocks/>
              </p:cNvSpPr>
              <p:nvPr/>
            </p:nvSpPr>
            <p:spPr bwMode="auto">
              <a:xfrm>
                <a:off x="2551113" y="4833938"/>
                <a:ext cx="257175" cy="306388"/>
              </a:xfrm>
              <a:custGeom>
                <a:avLst/>
                <a:gdLst>
                  <a:gd name="T0" fmla="*/ 0 w 62"/>
                  <a:gd name="T1" fmla="*/ 30 h 74"/>
                  <a:gd name="T2" fmla="*/ 31 w 62"/>
                  <a:gd name="T3" fmla="*/ 74 h 74"/>
                  <a:gd name="T4" fmla="*/ 62 w 62"/>
                  <a:gd name="T5" fmla="*/ 30 h 74"/>
                  <a:gd name="T6" fmla="*/ 31 w 62"/>
                  <a:gd name="T7" fmla="*/ 0 h 74"/>
                  <a:gd name="T8" fmla="*/ 0 w 62"/>
                  <a:gd name="T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0" y="30"/>
                    </a:moveTo>
                    <a:cubicBezTo>
                      <a:pt x="1" y="58"/>
                      <a:pt x="16" y="74"/>
                      <a:pt x="31" y="74"/>
                    </a:cubicBezTo>
                    <a:cubicBezTo>
                      <a:pt x="44" y="74"/>
                      <a:pt x="62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Freeform 7"/>
              <p:cNvSpPr>
                <a:spLocks/>
              </p:cNvSpPr>
              <p:nvPr/>
            </p:nvSpPr>
            <p:spPr bwMode="auto">
              <a:xfrm>
                <a:off x="3048000" y="5122863"/>
                <a:ext cx="314325" cy="269875"/>
              </a:xfrm>
              <a:custGeom>
                <a:avLst/>
                <a:gdLst>
                  <a:gd name="T0" fmla="*/ 17 w 76"/>
                  <a:gd name="T1" fmla="*/ 54 h 65"/>
                  <a:gd name="T2" fmla="*/ 28 w 76"/>
                  <a:gd name="T3" fmla="*/ 64 h 65"/>
                  <a:gd name="T4" fmla="*/ 28 w 76"/>
                  <a:gd name="T5" fmla="*/ 65 h 65"/>
                  <a:gd name="T6" fmla="*/ 48 w 76"/>
                  <a:gd name="T7" fmla="*/ 65 h 65"/>
                  <a:gd name="T8" fmla="*/ 48 w 76"/>
                  <a:gd name="T9" fmla="*/ 64 h 65"/>
                  <a:gd name="T10" fmla="*/ 48 w 76"/>
                  <a:gd name="T11" fmla="*/ 64 h 65"/>
                  <a:gd name="T12" fmla="*/ 59 w 76"/>
                  <a:gd name="T13" fmla="*/ 54 h 65"/>
                  <a:gd name="T14" fmla="*/ 75 w 76"/>
                  <a:gd name="T15" fmla="*/ 47 h 65"/>
                  <a:gd name="T16" fmla="*/ 76 w 76"/>
                  <a:gd name="T17" fmla="*/ 46 h 65"/>
                  <a:gd name="T18" fmla="*/ 74 w 76"/>
                  <a:gd name="T19" fmla="*/ 44 h 65"/>
                  <a:gd name="T20" fmla="*/ 62 w 76"/>
                  <a:gd name="T21" fmla="*/ 8 h 65"/>
                  <a:gd name="T22" fmla="*/ 60 w 76"/>
                  <a:gd name="T23" fmla="*/ 7 h 65"/>
                  <a:gd name="T24" fmla="*/ 52 w 76"/>
                  <a:gd name="T25" fmla="*/ 0 h 65"/>
                  <a:gd name="T26" fmla="*/ 39 w 76"/>
                  <a:gd name="T27" fmla="*/ 14 h 65"/>
                  <a:gd name="T28" fmla="*/ 37 w 76"/>
                  <a:gd name="T29" fmla="*/ 14 h 65"/>
                  <a:gd name="T30" fmla="*/ 24 w 76"/>
                  <a:gd name="T31" fmla="*/ 0 h 65"/>
                  <a:gd name="T32" fmla="*/ 16 w 76"/>
                  <a:gd name="T33" fmla="*/ 7 h 65"/>
                  <a:gd name="T34" fmla="*/ 14 w 76"/>
                  <a:gd name="T35" fmla="*/ 8 h 65"/>
                  <a:gd name="T36" fmla="*/ 1 w 76"/>
                  <a:gd name="T37" fmla="*/ 44 h 65"/>
                  <a:gd name="T38" fmla="*/ 0 w 76"/>
                  <a:gd name="T39" fmla="*/ 46 h 65"/>
                  <a:gd name="T40" fmla="*/ 1 w 76"/>
                  <a:gd name="T41" fmla="*/ 47 h 65"/>
                  <a:gd name="T42" fmla="*/ 17 w 76"/>
                  <a:gd name="T43" fmla="*/ 5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6" h="65">
                    <a:moveTo>
                      <a:pt x="17" y="54"/>
                    </a:moveTo>
                    <a:cubicBezTo>
                      <a:pt x="22" y="57"/>
                      <a:pt x="26" y="60"/>
                      <a:pt x="28" y="64"/>
                    </a:cubicBezTo>
                    <a:cubicBezTo>
                      <a:pt x="28" y="64"/>
                      <a:pt x="28" y="64"/>
                      <a:pt x="2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50" y="60"/>
                      <a:pt x="54" y="57"/>
                      <a:pt x="59" y="54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5" y="46"/>
                      <a:pt x="75" y="45"/>
                      <a:pt x="74" y="44"/>
                    </a:cubicBezTo>
                    <a:cubicBezTo>
                      <a:pt x="67" y="35"/>
                      <a:pt x="63" y="23"/>
                      <a:pt x="62" y="8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22"/>
                      <a:pt x="9" y="35"/>
                      <a:pt x="1" y="44"/>
                    </a:cubicBezTo>
                    <a:cubicBezTo>
                      <a:pt x="1" y="45"/>
                      <a:pt x="0" y="46"/>
                      <a:pt x="0" y="46"/>
                    </a:cubicBezTo>
                    <a:cubicBezTo>
                      <a:pt x="1" y="47"/>
                      <a:pt x="1" y="47"/>
                      <a:pt x="1" y="47"/>
                    </a:cubicBezTo>
                    <a:lnTo>
                      <a:pt x="17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Freeform 8"/>
              <p:cNvSpPr>
                <a:spLocks/>
              </p:cNvSpPr>
              <p:nvPr/>
            </p:nvSpPr>
            <p:spPr bwMode="auto">
              <a:xfrm>
                <a:off x="3076575" y="4833938"/>
                <a:ext cx="257175" cy="306388"/>
              </a:xfrm>
              <a:custGeom>
                <a:avLst/>
                <a:gdLst>
                  <a:gd name="T0" fmla="*/ 31 w 62"/>
                  <a:gd name="T1" fmla="*/ 74 h 74"/>
                  <a:gd name="T2" fmla="*/ 62 w 62"/>
                  <a:gd name="T3" fmla="*/ 30 h 74"/>
                  <a:gd name="T4" fmla="*/ 31 w 62"/>
                  <a:gd name="T5" fmla="*/ 0 h 74"/>
                  <a:gd name="T6" fmla="*/ 0 w 62"/>
                  <a:gd name="T7" fmla="*/ 30 h 74"/>
                  <a:gd name="T8" fmla="*/ 31 w 62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74"/>
                    </a:moveTo>
                    <a:cubicBezTo>
                      <a:pt x="44" y="74"/>
                      <a:pt x="62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ubicBezTo>
                      <a:pt x="1" y="58"/>
                      <a:pt x="16" y="74"/>
                      <a:pt x="31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Freeform 9"/>
              <p:cNvSpPr>
                <a:spLocks/>
              </p:cNvSpPr>
              <p:nvPr/>
            </p:nvSpPr>
            <p:spPr bwMode="auto">
              <a:xfrm>
                <a:off x="3573463" y="5122863"/>
                <a:ext cx="392113" cy="269875"/>
              </a:xfrm>
              <a:custGeom>
                <a:avLst/>
                <a:gdLst>
                  <a:gd name="T0" fmla="*/ 95 w 95"/>
                  <a:gd name="T1" fmla="*/ 57 h 65"/>
                  <a:gd name="T2" fmla="*/ 84 w 95"/>
                  <a:gd name="T3" fmla="*/ 21 h 65"/>
                  <a:gd name="T4" fmla="*/ 77 w 95"/>
                  <a:gd name="T5" fmla="*/ 15 h 65"/>
                  <a:gd name="T6" fmla="*/ 60 w 95"/>
                  <a:gd name="T7" fmla="*/ 7 h 65"/>
                  <a:gd name="T8" fmla="*/ 52 w 95"/>
                  <a:gd name="T9" fmla="*/ 0 h 65"/>
                  <a:gd name="T10" fmla="*/ 39 w 95"/>
                  <a:gd name="T11" fmla="*/ 14 h 65"/>
                  <a:gd name="T12" fmla="*/ 37 w 95"/>
                  <a:gd name="T13" fmla="*/ 14 h 65"/>
                  <a:gd name="T14" fmla="*/ 24 w 95"/>
                  <a:gd name="T15" fmla="*/ 0 h 65"/>
                  <a:gd name="T16" fmla="*/ 16 w 95"/>
                  <a:gd name="T17" fmla="*/ 7 h 65"/>
                  <a:gd name="T18" fmla="*/ 14 w 95"/>
                  <a:gd name="T19" fmla="*/ 8 h 65"/>
                  <a:gd name="T20" fmla="*/ 1 w 95"/>
                  <a:gd name="T21" fmla="*/ 44 h 65"/>
                  <a:gd name="T22" fmla="*/ 0 w 95"/>
                  <a:gd name="T23" fmla="*/ 46 h 65"/>
                  <a:gd name="T24" fmla="*/ 1 w 95"/>
                  <a:gd name="T25" fmla="*/ 47 h 65"/>
                  <a:gd name="T26" fmla="*/ 17 w 95"/>
                  <a:gd name="T27" fmla="*/ 54 h 65"/>
                  <a:gd name="T28" fmla="*/ 28 w 95"/>
                  <a:gd name="T29" fmla="*/ 64 h 65"/>
                  <a:gd name="T30" fmla="*/ 28 w 95"/>
                  <a:gd name="T31" fmla="*/ 65 h 65"/>
                  <a:gd name="T32" fmla="*/ 92 w 95"/>
                  <a:gd name="T33" fmla="*/ 65 h 65"/>
                  <a:gd name="T34" fmla="*/ 95 w 95"/>
                  <a:gd name="T35" fmla="*/ 62 h 65"/>
                  <a:gd name="T36" fmla="*/ 95 w 95"/>
                  <a:gd name="T37" fmla="*/ 5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5" h="65">
                    <a:moveTo>
                      <a:pt x="95" y="57"/>
                    </a:moveTo>
                    <a:cubicBezTo>
                      <a:pt x="93" y="44"/>
                      <a:pt x="84" y="21"/>
                      <a:pt x="84" y="21"/>
                    </a:cubicBezTo>
                    <a:cubicBezTo>
                      <a:pt x="82" y="18"/>
                      <a:pt x="80" y="16"/>
                      <a:pt x="77" y="15"/>
                    </a:cubicBezTo>
                    <a:cubicBezTo>
                      <a:pt x="60" y="7"/>
                      <a:pt x="60" y="7"/>
                      <a:pt x="60" y="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22"/>
                      <a:pt x="9" y="35"/>
                      <a:pt x="1" y="44"/>
                    </a:cubicBezTo>
                    <a:cubicBezTo>
                      <a:pt x="1" y="45"/>
                      <a:pt x="0" y="46"/>
                      <a:pt x="0" y="46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22" y="57"/>
                      <a:pt x="26" y="60"/>
                      <a:pt x="28" y="64"/>
                    </a:cubicBezTo>
                    <a:cubicBezTo>
                      <a:pt x="28" y="64"/>
                      <a:pt x="28" y="64"/>
                      <a:pt x="28" y="65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4" y="65"/>
                      <a:pt x="94" y="64"/>
                      <a:pt x="95" y="62"/>
                    </a:cubicBezTo>
                    <a:cubicBezTo>
                      <a:pt x="95" y="60"/>
                      <a:pt x="95" y="59"/>
                      <a:pt x="95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Freeform 10"/>
              <p:cNvSpPr>
                <a:spLocks/>
              </p:cNvSpPr>
              <p:nvPr/>
            </p:nvSpPr>
            <p:spPr bwMode="auto">
              <a:xfrm>
                <a:off x="3602038" y="4833938"/>
                <a:ext cx="257175" cy="306388"/>
              </a:xfrm>
              <a:custGeom>
                <a:avLst/>
                <a:gdLst>
                  <a:gd name="T0" fmla="*/ 0 w 62"/>
                  <a:gd name="T1" fmla="*/ 30 h 74"/>
                  <a:gd name="T2" fmla="*/ 31 w 62"/>
                  <a:gd name="T3" fmla="*/ 74 h 74"/>
                  <a:gd name="T4" fmla="*/ 62 w 62"/>
                  <a:gd name="T5" fmla="*/ 30 h 74"/>
                  <a:gd name="T6" fmla="*/ 31 w 62"/>
                  <a:gd name="T7" fmla="*/ 0 h 74"/>
                  <a:gd name="T8" fmla="*/ 0 w 62"/>
                  <a:gd name="T9" fmla="*/ 3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0" y="30"/>
                    </a:moveTo>
                    <a:cubicBezTo>
                      <a:pt x="0" y="58"/>
                      <a:pt x="16" y="74"/>
                      <a:pt x="31" y="74"/>
                    </a:cubicBezTo>
                    <a:cubicBezTo>
                      <a:pt x="44" y="74"/>
                      <a:pt x="61" y="58"/>
                      <a:pt x="62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Freeform 11"/>
              <p:cNvSpPr>
                <a:spLocks/>
              </p:cNvSpPr>
              <p:nvPr/>
            </p:nvSpPr>
            <p:spPr bwMode="auto">
              <a:xfrm>
                <a:off x="2679700" y="5318125"/>
                <a:ext cx="530225" cy="268288"/>
              </a:xfrm>
              <a:custGeom>
                <a:avLst/>
                <a:gdLst>
                  <a:gd name="T0" fmla="*/ 103 w 128"/>
                  <a:gd name="T1" fmla="*/ 15 h 65"/>
                  <a:gd name="T2" fmla="*/ 86 w 128"/>
                  <a:gd name="T3" fmla="*/ 7 h 65"/>
                  <a:gd name="T4" fmla="*/ 78 w 128"/>
                  <a:gd name="T5" fmla="*/ 0 h 65"/>
                  <a:gd name="T6" fmla="*/ 64 w 128"/>
                  <a:gd name="T7" fmla="*/ 13 h 65"/>
                  <a:gd name="T8" fmla="*/ 63 w 128"/>
                  <a:gd name="T9" fmla="*/ 13 h 65"/>
                  <a:gd name="T10" fmla="*/ 50 w 128"/>
                  <a:gd name="T11" fmla="*/ 0 h 65"/>
                  <a:gd name="T12" fmla="*/ 41 w 128"/>
                  <a:gd name="T13" fmla="*/ 7 h 65"/>
                  <a:gd name="T14" fmla="*/ 24 w 128"/>
                  <a:gd name="T15" fmla="*/ 15 h 65"/>
                  <a:gd name="T16" fmla="*/ 18 w 128"/>
                  <a:gd name="T17" fmla="*/ 20 h 65"/>
                  <a:gd name="T18" fmla="*/ 10 w 128"/>
                  <a:gd name="T19" fmla="*/ 65 h 65"/>
                  <a:gd name="T20" fmla="*/ 118 w 128"/>
                  <a:gd name="T21" fmla="*/ 65 h 65"/>
                  <a:gd name="T22" fmla="*/ 109 w 128"/>
                  <a:gd name="T23" fmla="*/ 20 h 65"/>
                  <a:gd name="T24" fmla="*/ 103 w 128"/>
                  <a:gd name="T25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65">
                    <a:moveTo>
                      <a:pt x="103" y="15"/>
                    </a:moveTo>
                    <a:cubicBezTo>
                      <a:pt x="86" y="7"/>
                      <a:pt x="86" y="7"/>
                      <a:pt x="86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2" y="16"/>
                      <a:pt x="19" y="18"/>
                      <a:pt x="18" y="20"/>
                    </a:cubicBezTo>
                    <a:cubicBezTo>
                      <a:pt x="18" y="20"/>
                      <a:pt x="0" y="65"/>
                      <a:pt x="10" y="65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28" y="65"/>
                      <a:pt x="109" y="20"/>
                      <a:pt x="109" y="20"/>
                    </a:cubicBezTo>
                    <a:cubicBezTo>
                      <a:pt x="108" y="18"/>
                      <a:pt x="105" y="16"/>
                      <a:pt x="103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2"/>
              <p:cNvSpPr>
                <a:spLocks/>
              </p:cNvSpPr>
              <p:nvPr/>
            </p:nvSpPr>
            <p:spPr bwMode="auto">
              <a:xfrm>
                <a:off x="2816225" y="5027613"/>
                <a:ext cx="257175" cy="306388"/>
              </a:xfrm>
              <a:custGeom>
                <a:avLst/>
                <a:gdLst>
                  <a:gd name="T0" fmla="*/ 31 w 62"/>
                  <a:gd name="T1" fmla="*/ 0 h 74"/>
                  <a:gd name="T2" fmla="*/ 0 w 62"/>
                  <a:gd name="T3" fmla="*/ 30 h 74"/>
                  <a:gd name="T4" fmla="*/ 31 w 62"/>
                  <a:gd name="T5" fmla="*/ 74 h 74"/>
                  <a:gd name="T6" fmla="*/ 61 w 62"/>
                  <a:gd name="T7" fmla="*/ 30 h 74"/>
                  <a:gd name="T8" fmla="*/ 31 w 62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0"/>
                    </a:moveTo>
                    <a:cubicBezTo>
                      <a:pt x="9" y="0"/>
                      <a:pt x="0" y="11"/>
                      <a:pt x="0" y="30"/>
                    </a:cubicBezTo>
                    <a:cubicBezTo>
                      <a:pt x="0" y="58"/>
                      <a:pt x="15" y="74"/>
                      <a:pt x="31" y="74"/>
                    </a:cubicBezTo>
                    <a:cubicBezTo>
                      <a:pt x="44" y="74"/>
                      <a:pt x="61" y="58"/>
                      <a:pt x="61" y="30"/>
                    </a:cubicBezTo>
                    <a:cubicBezTo>
                      <a:pt x="62" y="11"/>
                      <a:pt x="53" y="0"/>
                      <a:pt x="3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3"/>
              <p:cNvSpPr>
                <a:spLocks/>
              </p:cNvSpPr>
              <p:nvPr/>
            </p:nvSpPr>
            <p:spPr bwMode="auto">
              <a:xfrm>
                <a:off x="3200400" y="5318125"/>
                <a:ext cx="534988" cy="268288"/>
              </a:xfrm>
              <a:custGeom>
                <a:avLst/>
                <a:gdLst>
                  <a:gd name="T0" fmla="*/ 104 w 129"/>
                  <a:gd name="T1" fmla="*/ 15 h 65"/>
                  <a:gd name="T2" fmla="*/ 87 w 129"/>
                  <a:gd name="T3" fmla="*/ 7 h 65"/>
                  <a:gd name="T4" fmla="*/ 78 w 129"/>
                  <a:gd name="T5" fmla="*/ 0 h 65"/>
                  <a:gd name="T6" fmla="*/ 65 w 129"/>
                  <a:gd name="T7" fmla="*/ 13 h 65"/>
                  <a:gd name="T8" fmla="*/ 64 w 129"/>
                  <a:gd name="T9" fmla="*/ 13 h 65"/>
                  <a:gd name="T10" fmla="*/ 51 w 129"/>
                  <a:gd name="T11" fmla="*/ 0 h 65"/>
                  <a:gd name="T12" fmla="*/ 42 w 129"/>
                  <a:gd name="T13" fmla="*/ 7 h 65"/>
                  <a:gd name="T14" fmla="*/ 25 w 129"/>
                  <a:gd name="T15" fmla="*/ 15 h 65"/>
                  <a:gd name="T16" fmla="*/ 19 w 129"/>
                  <a:gd name="T17" fmla="*/ 20 h 65"/>
                  <a:gd name="T18" fmla="*/ 10 w 129"/>
                  <a:gd name="T19" fmla="*/ 65 h 65"/>
                  <a:gd name="T20" fmla="*/ 119 w 129"/>
                  <a:gd name="T21" fmla="*/ 65 h 65"/>
                  <a:gd name="T22" fmla="*/ 110 w 129"/>
                  <a:gd name="T23" fmla="*/ 20 h 65"/>
                  <a:gd name="T24" fmla="*/ 104 w 129"/>
                  <a:gd name="T25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65">
                    <a:moveTo>
                      <a:pt x="104" y="15"/>
                    </a:moveTo>
                    <a:cubicBezTo>
                      <a:pt x="87" y="7"/>
                      <a:pt x="87" y="7"/>
                      <a:pt x="87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3" y="16"/>
                      <a:pt x="20" y="18"/>
                      <a:pt x="19" y="20"/>
                    </a:cubicBezTo>
                    <a:cubicBezTo>
                      <a:pt x="19" y="20"/>
                      <a:pt x="0" y="65"/>
                      <a:pt x="10" y="65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29" y="65"/>
                      <a:pt x="110" y="20"/>
                      <a:pt x="110" y="20"/>
                    </a:cubicBezTo>
                    <a:cubicBezTo>
                      <a:pt x="109" y="18"/>
                      <a:pt x="106" y="16"/>
                      <a:pt x="104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4"/>
              <p:cNvSpPr>
                <a:spLocks/>
              </p:cNvSpPr>
              <p:nvPr/>
            </p:nvSpPr>
            <p:spPr bwMode="auto">
              <a:xfrm>
                <a:off x="3341688" y="5027613"/>
                <a:ext cx="257175" cy="306388"/>
              </a:xfrm>
              <a:custGeom>
                <a:avLst/>
                <a:gdLst>
                  <a:gd name="T0" fmla="*/ 31 w 62"/>
                  <a:gd name="T1" fmla="*/ 74 h 74"/>
                  <a:gd name="T2" fmla="*/ 61 w 62"/>
                  <a:gd name="T3" fmla="*/ 30 h 74"/>
                  <a:gd name="T4" fmla="*/ 31 w 62"/>
                  <a:gd name="T5" fmla="*/ 0 h 74"/>
                  <a:gd name="T6" fmla="*/ 0 w 62"/>
                  <a:gd name="T7" fmla="*/ 30 h 74"/>
                  <a:gd name="T8" fmla="*/ 31 w 62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4">
                    <a:moveTo>
                      <a:pt x="31" y="74"/>
                    </a:moveTo>
                    <a:cubicBezTo>
                      <a:pt x="44" y="74"/>
                      <a:pt x="61" y="58"/>
                      <a:pt x="61" y="30"/>
                    </a:cubicBezTo>
                    <a:cubicBezTo>
                      <a:pt x="62" y="11"/>
                      <a:pt x="53" y="0"/>
                      <a:pt x="31" y="0"/>
                    </a:cubicBezTo>
                    <a:cubicBezTo>
                      <a:pt x="9" y="0"/>
                      <a:pt x="0" y="11"/>
                      <a:pt x="0" y="30"/>
                    </a:cubicBezTo>
                    <a:cubicBezTo>
                      <a:pt x="0" y="58"/>
                      <a:pt x="15" y="74"/>
                      <a:pt x="31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9" name="Freeform 15"/>
            <p:cNvSpPr>
              <a:spLocks/>
            </p:cNvSpPr>
            <p:nvPr/>
          </p:nvSpPr>
          <p:spPr bwMode="auto">
            <a:xfrm>
              <a:off x="3155950" y="4298950"/>
              <a:ext cx="160338" cy="231775"/>
            </a:xfrm>
            <a:custGeom>
              <a:avLst/>
              <a:gdLst>
                <a:gd name="T0" fmla="*/ 1 w 39"/>
                <a:gd name="T1" fmla="*/ 56 h 56"/>
                <a:gd name="T2" fmla="*/ 3 w 39"/>
                <a:gd name="T3" fmla="*/ 56 h 56"/>
                <a:gd name="T4" fmla="*/ 5 w 39"/>
                <a:gd name="T5" fmla="*/ 56 h 56"/>
                <a:gd name="T6" fmla="*/ 37 w 39"/>
                <a:gd name="T7" fmla="*/ 31 h 56"/>
                <a:gd name="T8" fmla="*/ 39 w 39"/>
                <a:gd name="T9" fmla="*/ 28 h 56"/>
                <a:gd name="T10" fmla="*/ 37 w 39"/>
                <a:gd name="T11" fmla="*/ 26 h 56"/>
                <a:gd name="T12" fmla="*/ 5 w 39"/>
                <a:gd name="T13" fmla="*/ 1 h 56"/>
                <a:gd name="T14" fmla="*/ 1 w 39"/>
                <a:gd name="T15" fmla="*/ 1 h 56"/>
                <a:gd name="T16" fmla="*/ 0 w 39"/>
                <a:gd name="T17" fmla="*/ 3 h 56"/>
                <a:gd name="T18" fmla="*/ 0 w 39"/>
                <a:gd name="T19" fmla="*/ 53 h 56"/>
                <a:gd name="T20" fmla="*/ 1 w 39"/>
                <a:gd name="T2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56">
                  <a:moveTo>
                    <a:pt x="1" y="56"/>
                  </a:moveTo>
                  <a:cubicBezTo>
                    <a:pt x="2" y="56"/>
                    <a:pt x="2" y="56"/>
                    <a:pt x="3" y="56"/>
                  </a:cubicBezTo>
                  <a:cubicBezTo>
                    <a:pt x="3" y="56"/>
                    <a:pt x="4" y="56"/>
                    <a:pt x="5" y="56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0"/>
                    <a:pt x="39" y="29"/>
                    <a:pt x="39" y="28"/>
                  </a:cubicBezTo>
                  <a:cubicBezTo>
                    <a:pt x="39" y="27"/>
                    <a:pt x="38" y="26"/>
                    <a:pt x="37" y="26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5"/>
                    <a:pt x="1" y="56"/>
                  </a:cubicBezTo>
                  <a:close/>
                </a:path>
              </a:pathLst>
            </a:custGeom>
            <a:solidFill>
              <a:srgbClr val="0779B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16"/>
            <p:cNvSpPr>
              <a:spLocks noEditPoints="1"/>
            </p:cNvSpPr>
            <p:nvPr/>
          </p:nvSpPr>
          <p:spPr bwMode="auto">
            <a:xfrm>
              <a:off x="2497138" y="4043363"/>
              <a:ext cx="1416050" cy="744538"/>
            </a:xfrm>
            <a:custGeom>
              <a:avLst/>
              <a:gdLst>
                <a:gd name="T0" fmla="*/ 4 w 342"/>
                <a:gd name="T1" fmla="*/ 180 h 180"/>
                <a:gd name="T2" fmla="*/ 338 w 342"/>
                <a:gd name="T3" fmla="*/ 180 h 180"/>
                <a:gd name="T4" fmla="*/ 342 w 342"/>
                <a:gd name="T5" fmla="*/ 176 h 180"/>
                <a:gd name="T6" fmla="*/ 342 w 342"/>
                <a:gd name="T7" fmla="*/ 5 h 180"/>
                <a:gd name="T8" fmla="*/ 338 w 342"/>
                <a:gd name="T9" fmla="*/ 0 h 180"/>
                <a:gd name="T10" fmla="*/ 4 w 342"/>
                <a:gd name="T11" fmla="*/ 0 h 180"/>
                <a:gd name="T12" fmla="*/ 0 w 342"/>
                <a:gd name="T13" fmla="*/ 5 h 180"/>
                <a:gd name="T14" fmla="*/ 0 w 342"/>
                <a:gd name="T15" fmla="*/ 176 h 180"/>
                <a:gd name="T16" fmla="*/ 4 w 342"/>
                <a:gd name="T17" fmla="*/ 180 h 180"/>
                <a:gd name="T18" fmla="*/ 171 w 342"/>
                <a:gd name="T19" fmla="*/ 39 h 180"/>
                <a:gd name="T20" fmla="*/ 222 w 342"/>
                <a:gd name="T21" fmla="*/ 90 h 180"/>
                <a:gd name="T22" fmla="*/ 171 w 342"/>
                <a:gd name="T23" fmla="*/ 142 h 180"/>
                <a:gd name="T24" fmla="*/ 120 w 342"/>
                <a:gd name="T25" fmla="*/ 90 h 180"/>
                <a:gd name="T26" fmla="*/ 171 w 342"/>
                <a:gd name="T27" fmla="*/ 3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2" h="180">
                  <a:moveTo>
                    <a:pt x="4" y="180"/>
                  </a:moveTo>
                  <a:cubicBezTo>
                    <a:pt x="338" y="180"/>
                    <a:pt x="338" y="180"/>
                    <a:pt x="338" y="180"/>
                  </a:cubicBezTo>
                  <a:cubicBezTo>
                    <a:pt x="340" y="180"/>
                    <a:pt x="342" y="178"/>
                    <a:pt x="342" y="176"/>
                  </a:cubicBezTo>
                  <a:cubicBezTo>
                    <a:pt x="342" y="5"/>
                    <a:pt x="342" y="5"/>
                    <a:pt x="342" y="5"/>
                  </a:cubicBezTo>
                  <a:cubicBezTo>
                    <a:pt x="342" y="2"/>
                    <a:pt x="340" y="0"/>
                    <a:pt x="3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8"/>
                    <a:pt x="2" y="180"/>
                    <a:pt x="4" y="180"/>
                  </a:cubicBezTo>
                  <a:close/>
                  <a:moveTo>
                    <a:pt x="171" y="39"/>
                  </a:moveTo>
                  <a:cubicBezTo>
                    <a:pt x="199" y="39"/>
                    <a:pt x="222" y="62"/>
                    <a:pt x="222" y="90"/>
                  </a:cubicBezTo>
                  <a:cubicBezTo>
                    <a:pt x="222" y="119"/>
                    <a:pt x="199" y="142"/>
                    <a:pt x="171" y="142"/>
                  </a:cubicBezTo>
                  <a:cubicBezTo>
                    <a:pt x="143" y="142"/>
                    <a:pt x="120" y="119"/>
                    <a:pt x="120" y="90"/>
                  </a:cubicBezTo>
                  <a:cubicBezTo>
                    <a:pt x="120" y="62"/>
                    <a:pt x="143" y="39"/>
                    <a:pt x="171" y="39"/>
                  </a:cubicBez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7504" y="195486"/>
            <a:ext cx="4968552" cy="288032"/>
          </a:xfrm>
        </p:spPr>
        <p:txBody>
          <a:bodyPr>
            <a:noAutofit/>
          </a:bodyPr>
          <a:lstStyle/>
          <a:p>
            <a:r>
              <a:rPr lang="en-IN" sz="2800" b="1" u="sng" dirty="0" smtClean="0"/>
              <a:t>Master Thesis - Results</a:t>
            </a:r>
            <a:endParaRPr lang="en-IN" sz="2800" b="1" u="sng" dirty="0"/>
          </a:p>
        </p:txBody>
      </p:sp>
      <p:pic>
        <p:nvPicPr>
          <p:cNvPr id="1026" name="Picture 2" descr="camop0_25_basel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771550"/>
            <a:ext cx="3478212" cy="3478212"/>
          </a:xfrm>
          <a:prstGeom prst="rect">
            <a:avLst/>
          </a:prstGeom>
          <a:noFill/>
        </p:spPr>
      </p:pic>
      <p:pic>
        <p:nvPicPr>
          <p:cNvPr id="1027" name="Picture 3" descr="camop0_25_baseline_colour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621" y="771550"/>
            <a:ext cx="3522663" cy="3478212"/>
          </a:xfrm>
          <a:prstGeom prst="rect">
            <a:avLst/>
          </a:prstGeom>
          <a:noFill/>
        </p:spPr>
      </p:pic>
      <p:pic>
        <p:nvPicPr>
          <p:cNvPr id="29" name="Picture 2" descr="F:\Master Thesis\Latex reports_Pavan\Report_Pavan\SelfDrawn_Thesis\TUC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7186" y="987574"/>
            <a:ext cx="919310" cy="5136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Office Theme">
  <a:themeElements>
    <a:clrScheme name="ThemeBMC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779B7"/>
      </a:accent1>
      <a:accent2>
        <a:srgbClr val="019ADD"/>
      </a:accent2>
      <a:accent3>
        <a:srgbClr val="6BC2ED"/>
      </a:accent3>
      <a:accent4>
        <a:srgbClr val="A7CCDF"/>
      </a:accent4>
      <a:accent5>
        <a:srgbClr val="595959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396</Words>
  <Application>Microsoft Office PowerPoint</Application>
  <PresentationFormat>On-screen Show (16:9)</PresentationFormat>
  <Paragraphs>128</Paragraphs>
  <Slides>11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Office Theme</vt:lpstr>
      <vt:lpstr>7_Office Theme</vt:lpstr>
      <vt:lpstr>Slide 1</vt:lpstr>
      <vt:lpstr>Slide 2</vt:lpstr>
      <vt:lpstr>Bachelor Thesis </vt:lpstr>
      <vt:lpstr>Bachelor Thesis - Results </vt:lpstr>
      <vt:lpstr>Internship</vt:lpstr>
      <vt:lpstr>Internship - Results</vt:lpstr>
      <vt:lpstr>Internship - Results</vt:lpstr>
      <vt:lpstr>Master Thesis</vt:lpstr>
      <vt:lpstr>Master Thesis - Results</vt:lpstr>
      <vt:lpstr>Master Thesis - Results</vt:lpstr>
      <vt:lpstr>Slide 11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HP</cp:lastModifiedBy>
  <cp:revision>94</cp:revision>
  <dcterms:created xsi:type="dcterms:W3CDTF">2019-06-25T08:53:15Z</dcterms:created>
  <dcterms:modified xsi:type="dcterms:W3CDTF">2019-06-27T12:14:13Z</dcterms:modified>
</cp:coreProperties>
</file>